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32"/>
  </p:notesMasterIdLst>
  <p:handoutMasterIdLst>
    <p:handoutMasterId r:id="rId33"/>
  </p:handout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3" r:id="rId16"/>
    <p:sldId id="270" r:id="rId17"/>
    <p:sldId id="271" r:id="rId18"/>
    <p:sldId id="272" r:id="rId19"/>
    <p:sldId id="274" r:id="rId20"/>
    <p:sldId id="275" r:id="rId21"/>
    <p:sldId id="276" r:id="rId22"/>
    <p:sldId id="278" r:id="rId23"/>
    <p:sldId id="279" r:id="rId24"/>
    <p:sldId id="277" r:id="rId25"/>
    <p:sldId id="281" r:id="rId26"/>
    <p:sldId id="282" r:id="rId27"/>
    <p:sldId id="284" r:id="rId28"/>
    <p:sldId id="283" r:id="rId29"/>
    <p:sldId id="280" r:id="rId30"/>
    <p:sldId id="285" r:id="rId31"/>
  </p:sldIdLst>
  <p:sldSz cx="12192000" cy="6858000"/>
  <p:notesSz cx="6858000" cy="9144000"/>
  <p:embeddedFontLst>
    <p:embeddedFont>
      <p:font typeface="Calibri" panose="020F0502020204030204" pitchFamily="34" charset="0"/>
      <p:regular r:id="rId34"/>
      <p:bold r:id="rId35"/>
      <p:italic r:id="rId36"/>
      <p:boldItalic r:id="rId37"/>
    </p:embeddedFont>
    <p:embeddedFont>
      <p:font typeface="Proxima Nova Rg" panose="02000506030000020004"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2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7544" autoAdjust="0"/>
  </p:normalViewPr>
  <p:slideViewPr>
    <p:cSldViewPr snapToGrid="0" snapToObjects="1">
      <p:cViewPr varScale="1">
        <p:scale>
          <a:sx n="99" d="100"/>
          <a:sy n="99" d="100"/>
        </p:scale>
        <p:origin x="90" y="96"/>
      </p:cViewPr>
      <p:guideLst/>
    </p:cSldViewPr>
  </p:slid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85" d="100"/>
          <a:sy n="85" d="100"/>
        </p:scale>
        <p:origin x="380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1A5BD2A-A97D-094A-8D3B-21A9E6A37617}" type="slidenum">
              <a:t>‹#›</a:t>
            </a:fld>
            <a:endParaRPr lang="en-GB"/>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02A76C-E886-6A42-B8CD-C60BA58F0DF5}" type="datetimeFigureOut">
              <a:t>2/11/2022</a:t>
            </a:fld>
            <a:endParaRPr lang="en-GB"/>
          </a:p>
        </p:txBody>
      </p:sp>
    </p:spTree>
    <p:extLst>
      <p:ext uri="{BB962C8B-B14F-4D97-AF65-F5344CB8AC3E}">
        <p14:creationId xmlns:p14="http://schemas.microsoft.com/office/powerpoint/2010/main" val="1365583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EF062A-B138-3741-8B48-19ACC59FDA5A}" type="datetimeFigureOut">
              <a:rPr lang="en-US" smtClean="0"/>
              <a:t>2/11/2022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532798-74E8-444A-A934-2294B8EA8709}" type="slidenum">
              <a:rPr lang="en-US" smtClean="0"/>
              <a:t>‹#›</a:t>
            </a:fld>
            <a:endParaRPr lang="en-US"/>
          </a:p>
        </p:txBody>
      </p:sp>
    </p:spTree>
    <p:extLst>
      <p:ext uri="{BB962C8B-B14F-4D97-AF65-F5344CB8AC3E}">
        <p14:creationId xmlns:p14="http://schemas.microsoft.com/office/powerpoint/2010/main" val="2004108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those who have a </a:t>
            </a:r>
            <a:r>
              <a:rPr lang="en-US" dirty="0" err="1"/>
              <a:t>heudiconv</a:t>
            </a:r>
            <a:r>
              <a:rPr lang="en-US" dirty="0"/>
              <a:t> not found error, run: PATH=$PATH:~/.local/bin</a:t>
            </a:r>
          </a:p>
        </p:txBody>
      </p:sp>
      <p:sp>
        <p:nvSpPr>
          <p:cNvPr id="4" name="Slide Number Placeholder 3"/>
          <p:cNvSpPr>
            <a:spLocks noGrp="1"/>
          </p:cNvSpPr>
          <p:nvPr>
            <p:ph type="sldNum" sz="quarter" idx="5"/>
          </p:nvPr>
        </p:nvSpPr>
        <p:spPr/>
        <p:txBody>
          <a:bodyPr/>
          <a:lstStyle/>
          <a:p>
            <a:fld id="{F2532798-74E8-444A-A934-2294B8EA8709}" type="slidenum">
              <a:rPr lang="en-US" smtClean="0"/>
              <a:t>11</a:t>
            </a:fld>
            <a:endParaRPr lang="en-US"/>
          </a:p>
        </p:txBody>
      </p:sp>
    </p:spTree>
    <p:extLst>
      <p:ext uri="{BB962C8B-B14F-4D97-AF65-F5344CB8AC3E}">
        <p14:creationId xmlns:p14="http://schemas.microsoft.com/office/powerpoint/2010/main" val="2576109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532798-74E8-444A-A934-2294B8EA8709}" type="slidenum">
              <a:rPr lang="en-US" smtClean="0"/>
              <a:t>18</a:t>
            </a:fld>
            <a:endParaRPr lang="en-US"/>
          </a:p>
        </p:txBody>
      </p:sp>
    </p:spTree>
    <p:extLst>
      <p:ext uri="{BB962C8B-B14F-4D97-AF65-F5344CB8AC3E}">
        <p14:creationId xmlns:p14="http://schemas.microsoft.com/office/powerpoint/2010/main" val="27423724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ntro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Proxima Nova Rg" panose="02000506030000020004" pitchFamily="50" charset="0"/>
              </a:defRPr>
            </a:lvl1pPr>
          </a:lstStyle>
          <a:p>
            <a:r>
              <a:rPr lang="en-US" dirty="0"/>
              <a:t>Intro Slide</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Proxima Nova Rg" panose="02000506030000020004" pitchFamily="50"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70184500"/>
      </p:ext>
    </p:extLst>
  </p:cSld>
  <p:clrMapOvr>
    <a:masterClrMapping/>
  </p:clrMapOvr>
  <p:hf hdr="0" ftr="0" dt="0"/>
  <p:extLst>
    <p:ext uri="{DCECCB84-F9BA-43D5-87BE-67443E8EF086}">
      <p15:sldGuideLst xmlns:p15="http://schemas.microsoft.com/office/powerpoint/2012/main">
        <p15:guide id="1" orient="horz" pos="2558" userDrawn="1">
          <p15:clr>
            <a:srgbClr val="FBAE40"/>
          </p15:clr>
        </p15:guide>
        <p15:guide id="2" pos="483" userDrawn="1">
          <p15:clr>
            <a:srgbClr val="FBAE40"/>
          </p15:clr>
        </p15:guide>
        <p15:guide id="3" pos="6243" userDrawn="1">
          <p15:clr>
            <a:srgbClr val="FBAE40"/>
          </p15:clr>
        </p15:guide>
        <p15:guide id="4" orient="horz" pos="584" userDrawn="1">
          <p15:clr>
            <a:srgbClr val="FBAE40"/>
          </p15:clr>
        </p15:guide>
        <p15:guide id="5" orient="horz" pos="2744" userDrawn="1">
          <p15:clr>
            <a:srgbClr val="FBAE40"/>
          </p15:clr>
        </p15:guide>
        <p15:guide id="6" orient="horz" pos="99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 Three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5"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Three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4453113"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8369861" y="1645669"/>
            <a:ext cx="3285783" cy="4532881"/>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2"/>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4106213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020" userDrawn="1">
          <p15:clr>
            <a:srgbClr val="FBAE40"/>
          </p15:clr>
        </p15:guide>
        <p15:guide id="3" orient="horz" pos="1033" userDrawn="1">
          <p15:clr>
            <a:srgbClr val="FBAE40"/>
          </p15:clr>
        </p15:guide>
        <p15:guide id="4" orient="horz" pos="432" userDrawn="1">
          <p15:clr>
            <a:srgbClr val="FBAE40"/>
          </p15:clr>
        </p15:guide>
        <p15:guide id="5" pos="7344" userDrawn="1">
          <p15:clr>
            <a:srgbClr val="FBAE40"/>
          </p15:clr>
        </p15:guide>
        <p15:guide id="6" pos="7159" userDrawn="1">
          <p15:clr>
            <a:srgbClr val="FBAE40"/>
          </p15:clr>
        </p15:guide>
        <p15:guide id="7" pos="2407" userDrawn="1">
          <p15:clr>
            <a:srgbClr val="FBAE40"/>
          </p15:clr>
        </p15:guide>
        <p15:guide id="8" pos="2804" userDrawn="1">
          <p15:clr>
            <a:srgbClr val="FBAE40"/>
          </p15:clr>
        </p15:guide>
        <p15:guide id="9" pos="4879" userDrawn="1">
          <p15:clr>
            <a:srgbClr val="FBAE40"/>
          </p15:clr>
        </p15:guide>
        <p15:guide id="10" pos="5269" userDrawn="1">
          <p15:clr>
            <a:srgbClr val="FBAE40"/>
          </p15:clr>
        </p15:guide>
        <p15:guide id="11" orient="horz" pos="4252" userDrawn="1">
          <p15:clr>
            <a:srgbClr val="FBAE40"/>
          </p15:clr>
        </p15:guide>
        <p15:guide id="12" pos="703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 Four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3"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Four Columns</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1721CA2C-7612-4048-8310-44CF888BB3FA}"/>
              </a:ext>
            </a:extLst>
          </p:cNvPr>
          <p:cNvSpPr>
            <a:spLocks noGrp="1"/>
          </p:cNvSpPr>
          <p:nvPr>
            <p:ph idx="10"/>
          </p:nvPr>
        </p:nvSpPr>
        <p:spPr>
          <a:xfrm>
            <a:off x="3414791"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BD818386-66BA-5445-8FE3-6B46BB48E16E}"/>
              </a:ext>
            </a:extLst>
          </p:cNvPr>
          <p:cNvSpPr>
            <a:spLocks noGrp="1"/>
          </p:cNvSpPr>
          <p:nvPr>
            <p:ph idx="11"/>
          </p:nvPr>
        </p:nvSpPr>
        <p:spPr>
          <a:xfrm>
            <a:off x="6293218"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7071A652-E99D-A440-AF7D-B3DF482D3EA2}"/>
              </a:ext>
            </a:extLst>
          </p:cNvPr>
          <p:cNvSpPr>
            <a:spLocks noGrp="1"/>
          </p:cNvSpPr>
          <p:nvPr>
            <p:ph idx="12"/>
          </p:nvPr>
        </p:nvSpPr>
        <p:spPr>
          <a:xfrm>
            <a:off x="9171645" y="1645670"/>
            <a:ext cx="2483999" cy="4532880"/>
          </a:xfrm>
        </p:spPr>
        <p:txBody>
          <a:bodyPr/>
          <a:lstStyle>
            <a:lvl1pPr marL="0" indent="0">
              <a:lnSpc>
                <a:spcPct val="100000"/>
              </a:lnSpc>
              <a:buNone/>
              <a:defRPr>
                <a:latin typeface="+mn-lt"/>
              </a:defRPr>
            </a:lvl1pPr>
            <a:lvl2pPr marL="457178" indent="0">
              <a:lnSpc>
                <a:spcPct val="100000"/>
              </a:lnSpc>
              <a:buNone/>
              <a:defRPr>
                <a:latin typeface="+mn-lt"/>
              </a:defRPr>
            </a:lvl2pPr>
            <a:lvl3pPr marL="914354" indent="0">
              <a:lnSpc>
                <a:spcPct val="100000"/>
              </a:lnSpc>
              <a:buNone/>
              <a:defRPr>
                <a:latin typeface="+mn-lt"/>
              </a:defRPr>
            </a:lvl3pPr>
            <a:lvl4pPr marL="1371532" indent="0">
              <a:lnSpc>
                <a:spcPct val="100000"/>
              </a:lnSpc>
              <a:buNone/>
              <a:defRPr>
                <a:latin typeface="+mn-lt"/>
              </a:defRPr>
            </a:lvl4pPr>
            <a:lvl5pPr marL="1828709" indent="0">
              <a:lnSpc>
                <a:spcPct val="100000"/>
              </a:lnSpc>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1"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52923151"/>
      </p:ext>
    </p:extLst>
  </p:cSld>
  <p:clrMapOvr>
    <a:masterClrMapping/>
  </p:clrMapOvr>
  <p:extLst>
    <p:ext uri="{DCECCB84-F9BA-43D5-87BE-67443E8EF086}">
      <p15:sldGuideLst xmlns:p15="http://schemas.microsoft.com/office/powerpoint/2012/main">
        <p15:guide id="2" pos="3719" userDrawn="1">
          <p15:clr>
            <a:srgbClr val="FBAE40"/>
          </p15:clr>
        </p15:guide>
        <p15:guide id="3" orient="horz" pos="4252" userDrawn="1">
          <p15:clr>
            <a:srgbClr val="FBAE40"/>
          </p15:clr>
        </p15:guide>
        <p15:guide id="4" orient="horz" pos="4020" userDrawn="1">
          <p15:clr>
            <a:srgbClr val="FBAE40"/>
          </p15:clr>
        </p15:guide>
        <p15:guide id="5" orient="horz" pos="1033" userDrawn="1">
          <p15:clr>
            <a:srgbClr val="FBAE40"/>
          </p15:clr>
        </p15:guide>
        <p15:guide id="6" orient="horz" pos="432" userDrawn="1">
          <p15:clr>
            <a:srgbClr val="FBAE40"/>
          </p15:clr>
        </p15:guide>
        <p15:guide id="7" pos="339" userDrawn="1">
          <p15:clr>
            <a:srgbClr val="FBAE40"/>
          </p15:clr>
        </p15:guide>
        <p15:guide id="8" pos="1907" userDrawn="1">
          <p15:clr>
            <a:srgbClr val="FBAE40"/>
          </p15:clr>
        </p15:guide>
        <p15:guide id="9" pos="2152" userDrawn="1">
          <p15:clr>
            <a:srgbClr val="FBAE40"/>
          </p15:clr>
        </p15:guide>
        <p15:guide id="10" pos="3964" userDrawn="1">
          <p15:clr>
            <a:srgbClr val="FBAE40"/>
          </p15:clr>
        </p15:guide>
        <p15:guide id="11" pos="5531" userDrawn="1">
          <p15:clr>
            <a:srgbClr val="FBAE40"/>
          </p15:clr>
        </p15:guide>
        <p15:guide id="12" pos="5777" userDrawn="1">
          <p15:clr>
            <a:srgbClr val="FBAE40"/>
          </p15:clr>
        </p15:guide>
        <p15:guide id="13" pos="7159" userDrawn="1">
          <p15:clr>
            <a:srgbClr val="FBAE40"/>
          </p15:clr>
        </p15:guide>
        <p15:guide id="14" pos="7344" userDrawn="1">
          <p15:clr>
            <a:srgbClr val="FBAE40"/>
          </p15:clr>
        </p15:guide>
        <p15:guide id="15" pos="703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Righ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4979776" cy="768545"/>
          </a:xfrm>
          <a:prstGeom prst="rect">
            <a:avLst/>
          </a:prstGeom>
        </p:spPr>
        <p:txBody>
          <a:bodyPr vert="horz" lIns="0" tIns="0" rIns="0" bIns="0" rtlCol="0" anchor="ctr">
            <a:normAutofit/>
          </a:bodyPr>
          <a:lstStyle>
            <a:lvl1pPr>
              <a:defRPr>
                <a:latin typeface="+mn-lt"/>
              </a:defRPr>
            </a:lvl1pPr>
          </a:lstStyle>
          <a:p>
            <a:r>
              <a:rPr lang="en-US" dirty="0"/>
              <a:t>Text with Picture right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6096000" y="6"/>
            <a:ext cx="6096000" cy="6392979"/>
          </a:xfrm>
        </p:spPr>
        <p:txBody>
          <a:bodyPr/>
          <a:lstStyle>
            <a:lvl1pPr marL="0" indent="0" algn="ctr">
              <a:buNone/>
              <a:defRPr>
                <a:latin typeface="+mn-lt"/>
              </a:defRPr>
            </a:lvl1pPr>
          </a:lstStyle>
          <a:p>
            <a:r>
              <a:rPr lang="en-US"/>
              <a:t>Click icon to add picture</a:t>
            </a:r>
            <a:endParaRPr lang="en-US" dirty="0"/>
          </a:p>
        </p:txBody>
      </p: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838249048"/>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432" userDrawn="1">
          <p15:clr>
            <a:srgbClr val="FBAE40"/>
          </p15:clr>
        </p15:guide>
        <p15:guide id="3" orient="horz" pos="1033" userDrawn="1">
          <p15:clr>
            <a:srgbClr val="FBAE40"/>
          </p15:clr>
        </p15:guide>
        <p15:guide id="4" orient="horz" pos="4020" userDrawn="1">
          <p15:clr>
            <a:srgbClr val="FBAE40"/>
          </p15:clr>
        </p15:guide>
        <p15:guide id="5" pos="339" userDrawn="1">
          <p15:clr>
            <a:srgbClr val="FBAE40"/>
          </p15:clr>
        </p15:guide>
        <p15:guide id="6" pos="3473" userDrawn="1">
          <p15:clr>
            <a:srgbClr val="FBAE40"/>
          </p15:clr>
        </p15:guide>
        <p15:guide id="7" pos="7159" userDrawn="1">
          <p15:clr>
            <a:srgbClr val="FBAE40"/>
          </p15:clr>
        </p15:guide>
        <p15:guide id="8" orient="horz" pos="425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Picture Left">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6"/>
            <a:ext cx="6096000" cy="6392979"/>
          </a:xfrm>
        </p:spPr>
        <p:txBody>
          <a:bodyPr/>
          <a:lstStyle>
            <a:lvl1pPr marL="0" indent="0" algn="ctr">
              <a:buNone/>
              <a:defRPr>
                <a:latin typeface="+mn-lt"/>
              </a:defRPr>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6568041" y="1645669"/>
            <a:ext cx="4979776" cy="4532881"/>
          </a:xfrm>
        </p:spPr>
        <p:txBody>
          <a:bodyPr/>
          <a:lstStyle>
            <a:lvl1pPr marL="342900" indent="-342900">
              <a:lnSpc>
                <a:spcPct val="100000"/>
              </a:lnSpc>
              <a:buFont typeface="Arial" panose="020B0604020202020204" pitchFamily="34" charset="0"/>
              <a:buChar char="•"/>
              <a:defRPr>
                <a:latin typeface="+mn-lt"/>
              </a:defRPr>
            </a:lvl1pPr>
            <a:lvl2pPr marL="800078" indent="-342900">
              <a:lnSpc>
                <a:spcPct val="100000"/>
              </a:lnSpc>
              <a:buFont typeface="Arial" panose="020B0604020202020204" pitchFamily="34" charset="0"/>
              <a:buChar char="•"/>
              <a:defRPr>
                <a:latin typeface="+mn-lt"/>
              </a:defRPr>
            </a:lvl2pPr>
            <a:lvl3pPr marL="1200104" indent="-285750">
              <a:lnSpc>
                <a:spcPct val="100000"/>
              </a:lnSpc>
              <a:buFont typeface="Arial" panose="020B0604020202020204" pitchFamily="34" charset="0"/>
              <a:buChar char="•"/>
              <a:defRPr>
                <a:latin typeface="+mn-lt"/>
              </a:defRPr>
            </a:lvl3pPr>
            <a:lvl4pPr marL="1657282" indent="-285750">
              <a:lnSpc>
                <a:spcPct val="100000"/>
              </a:lnSpc>
              <a:buFont typeface="Arial" panose="020B0604020202020204" pitchFamily="34" charset="0"/>
              <a:buChar char="•"/>
              <a:defRPr>
                <a:latin typeface="+mn-lt"/>
              </a:defRPr>
            </a:lvl4pPr>
            <a:lvl5pPr marL="2114459" indent="-285750">
              <a:lnSpc>
                <a:spcPct val="100000"/>
              </a:lnSpc>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6568041" y="476722"/>
            <a:ext cx="4610704" cy="768545"/>
          </a:xfrm>
          <a:prstGeom prst="rect">
            <a:avLst/>
          </a:prstGeom>
        </p:spPr>
        <p:txBody>
          <a:bodyPr vert="horz" lIns="0" tIns="0" rIns="0" bIns="0" rtlCol="0" anchor="ctr">
            <a:normAutofit/>
          </a:bodyPr>
          <a:lstStyle>
            <a:lvl1pPr>
              <a:defRPr>
                <a:latin typeface="+mn-lt"/>
              </a:defRPr>
            </a:lvl1pPr>
          </a:lstStyle>
          <a:p>
            <a:r>
              <a:rPr lang="en-US" dirty="0"/>
              <a:t>Text with Picture Left</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7" name="TextBox 1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566987827"/>
      </p:ext>
    </p:extLst>
  </p:cSld>
  <p:clrMapOvr>
    <a:masterClrMapping/>
  </p:clrMapOvr>
  <p:extLst>
    <p:ext uri="{DCECCB84-F9BA-43D5-87BE-67443E8EF086}">
      <p15:sldGuideLst xmlns:p15="http://schemas.microsoft.com/office/powerpoint/2012/main">
        <p15:guide id="1" orient="horz" pos="432" userDrawn="1">
          <p15:clr>
            <a:srgbClr val="FBAE40"/>
          </p15:clr>
        </p15:guide>
        <p15:guide id="2" pos="3840" userDrawn="1">
          <p15:clr>
            <a:srgbClr val="FBAE40"/>
          </p15:clr>
        </p15:guide>
        <p15:guide id="3" orient="horz" pos="1033" userDrawn="1">
          <p15:clr>
            <a:srgbClr val="FBAE40"/>
          </p15:clr>
        </p15:guide>
        <p15:guide id="4" pos="7159" userDrawn="1">
          <p15:clr>
            <a:srgbClr val="FBAE40"/>
          </p15:clr>
        </p15:guide>
        <p15:guide id="5" pos="7276" userDrawn="1">
          <p15:clr>
            <a:srgbClr val="FBAE40"/>
          </p15:clr>
        </p15:guide>
        <p15:guide id="6" pos="4135" userDrawn="1">
          <p15:clr>
            <a:srgbClr val="FBAE40"/>
          </p15:clr>
        </p15:guide>
        <p15:guide id="7" orient="horz" pos="4024" userDrawn="1">
          <p15:clr>
            <a:srgbClr val="FBAE40"/>
          </p15:clr>
        </p15:guide>
        <p15:guide id="8" orient="horz" pos="4252" userDrawn="1">
          <p15:clr>
            <a:srgbClr val="FBAE40"/>
          </p15:clr>
        </p15:guide>
        <p15:guide id="9" pos="339" userDrawn="1">
          <p15:clr>
            <a:srgbClr val="FBAE40"/>
          </p15:clr>
        </p15:guide>
        <p15:guide id="10" pos="7039"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with Picture Horizontal">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1" y="1645675"/>
            <a:ext cx="11119267" cy="1580751"/>
          </a:xfrm>
        </p:spPr>
        <p:txBody>
          <a:bodyPr/>
          <a:lstStyle>
            <a:lvl1pPr marL="0" indent="0">
              <a:lnSpc>
                <a:spcPct val="100000"/>
              </a:lnSpc>
              <a:buNone/>
              <a:defRPr>
                <a:latin typeface="+mn-lt"/>
              </a:defRPr>
            </a:lvl1pPr>
            <a:lvl2pPr marL="457178" indent="0">
              <a:lnSpc>
                <a:spcPct val="100000"/>
              </a:lnSpc>
              <a:buNone/>
              <a:defRPr/>
            </a:lvl2pPr>
            <a:lvl3pPr marL="914354" indent="0">
              <a:lnSpc>
                <a:spcPct val="100000"/>
              </a:lnSpc>
              <a:buNone/>
              <a:defRPr/>
            </a:lvl3pPr>
            <a:lvl4pPr marL="1371532" indent="0">
              <a:lnSpc>
                <a:spcPct val="100000"/>
              </a:lnSpc>
              <a:buNone/>
              <a:defRPr/>
            </a:lvl4pPr>
            <a:lvl5pPr marL="1828709" indent="0">
              <a:lnSpc>
                <a:spcPct val="100000"/>
              </a:lnSpc>
              <a:buNone/>
              <a:defRPr/>
            </a:lvl5pPr>
          </a:lstStyle>
          <a:p>
            <a:pPr lvl="0"/>
            <a:r>
              <a:rPr lang="en-US"/>
              <a:t>Click to edit Master text styles</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Text with Picture Horizontal</a:t>
            </a:r>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0" y="3429007"/>
            <a:ext cx="12192000" cy="2963978"/>
          </a:xfrm>
        </p:spPr>
        <p:txBody>
          <a:bodyPr/>
          <a:lstStyle>
            <a:lvl1pPr marL="0" indent="0" algn="ctr">
              <a:buNone/>
              <a:defRPr>
                <a:latin typeface="+mn-lt"/>
              </a:defRPr>
            </a:lvl1pPr>
          </a:lstStyle>
          <a:p>
            <a:r>
              <a:rPr lang="en-US"/>
              <a:t>Click icon to add picture</a:t>
            </a:r>
            <a:endParaRPr lang="en-US" dirty="0"/>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304632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160" userDrawn="1">
          <p15:clr>
            <a:srgbClr val="FBAE40"/>
          </p15:clr>
        </p15:guide>
        <p15:guide id="3" pos="7159" userDrawn="1">
          <p15:clr>
            <a:srgbClr val="FBAE40"/>
          </p15:clr>
        </p15:guide>
        <p15:guide id="4" pos="7344" userDrawn="1">
          <p15:clr>
            <a:srgbClr val="FBAE40"/>
          </p15:clr>
        </p15:guide>
        <p15:guide id="5" pos="7039" userDrawn="1">
          <p15:clr>
            <a:srgbClr val="FBAE40"/>
          </p15:clr>
        </p15:guide>
        <p15:guide id="6" orient="horz" pos="1033" userDrawn="1">
          <p15:clr>
            <a:srgbClr val="FBAE40"/>
          </p15:clr>
        </p15:guide>
        <p15:guide id="7" orient="horz" pos="432" userDrawn="1">
          <p15:clr>
            <a:srgbClr val="FBAE40"/>
          </p15:clr>
        </p15:guide>
        <p15:guide id="8" orient="horz" pos="2033" userDrawn="1">
          <p15:clr>
            <a:srgbClr val="FBAE40"/>
          </p15:clr>
        </p15:guide>
        <p15:guide id="9" orient="horz" pos="4252"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4165318119"/>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Divider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5" name="Graphic 14">
            <a:extLst>
              <a:ext uri="{FF2B5EF4-FFF2-40B4-BE49-F238E27FC236}">
                <a16:creationId xmlns:a16="http://schemas.microsoft.com/office/drawing/2014/main" id="{CEE52DBA-0B5D-5C4F-BA21-9A50C1ADD9B6}"/>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3" y="1876586"/>
            <a:ext cx="9150351" cy="2387600"/>
          </a:xfrm>
        </p:spPr>
        <p:txBody>
          <a:bodyPr anchor="b"/>
          <a:lstStyle>
            <a:lvl1pPr algn="l">
              <a:defRPr sz="6000">
                <a:solidFill>
                  <a:schemeClr val="bg1"/>
                </a:solidFill>
                <a:latin typeface="+mn-lt"/>
              </a:defRPr>
            </a:lvl1pPr>
          </a:lstStyle>
          <a:p>
            <a:r>
              <a:rPr lang="en-US" dirty="0"/>
              <a:t>Section Divider - Monogram</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3" y="4356261"/>
            <a:ext cx="9150351"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9"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856165079"/>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584" userDrawn="1">
          <p15:clr>
            <a:srgbClr val="FBAE40"/>
          </p15:clr>
        </p15:guide>
        <p15:guide id="3" orient="horz" pos="991" userDrawn="1">
          <p15:clr>
            <a:srgbClr val="FBAE40"/>
          </p15:clr>
        </p15:guide>
        <p15:guide id="4" orient="horz" pos="2550" userDrawn="1">
          <p15:clr>
            <a:srgbClr val="FBAE40"/>
          </p15:clr>
        </p15:guide>
        <p15:guide id="5" orient="horz" pos="2744" userDrawn="1">
          <p15:clr>
            <a:srgbClr val="FBAE40"/>
          </p15:clr>
        </p15:guide>
        <p15:guide id="6" pos="624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Divider - Picture Backgroun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9DCCF1-D258-304E-92F9-EAA5549B6A52}"/>
              </a:ext>
            </a:extLst>
          </p:cNvPr>
          <p:cNvSpPr/>
          <p:nvPr userDrawn="1"/>
        </p:nvSpPr>
        <p:spPr>
          <a:xfrm>
            <a:off x="0"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itle 1">
            <a:extLst>
              <a:ext uri="{FF2B5EF4-FFF2-40B4-BE49-F238E27FC236}">
                <a16:creationId xmlns:a16="http://schemas.microsoft.com/office/drawing/2014/main" id="{D1DDA15B-1995-AE43-880C-7F4CEF5CD287}"/>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Section Divider – </a:t>
            </a:r>
            <a:br>
              <a:rPr lang="en-US" dirty="0"/>
            </a:br>
            <a:r>
              <a:rPr lang="en-US" dirty="0"/>
              <a:t>Picture Background</a:t>
            </a:r>
          </a:p>
        </p:txBody>
      </p:sp>
      <p:sp>
        <p:nvSpPr>
          <p:cNvPr id="11" name="Subtitle 2">
            <a:extLst>
              <a:ext uri="{FF2B5EF4-FFF2-40B4-BE49-F238E27FC236}">
                <a16:creationId xmlns:a16="http://schemas.microsoft.com/office/drawing/2014/main" id="{EBF7DDEF-89EA-0549-818A-952EB33F38A3}"/>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5ED71B4D-8ED0-0B45-92CD-A27082105A38}"/>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461663905"/>
      </p:ext>
    </p:extLst>
  </p:cSld>
  <p:clrMapOvr>
    <a:masterClrMapping/>
  </p:clrMapOvr>
  <p:hf hdr="0" ftr="0" dt="0"/>
  <p:extLst>
    <p:ext uri="{DCECCB84-F9BA-43D5-87BE-67443E8EF086}">
      <p15:sldGuideLst xmlns:p15="http://schemas.microsoft.com/office/powerpoint/2012/main">
        <p15:guide id="1" orient="horz" pos="991" userDrawn="1">
          <p15:clr>
            <a:srgbClr val="FBAE40"/>
          </p15:clr>
        </p15:guide>
        <p15:guide id="2" pos="483" userDrawn="1">
          <p15:clr>
            <a:srgbClr val="FBAE40"/>
          </p15:clr>
        </p15:guide>
        <p15:guide id="3" pos="6244" userDrawn="1">
          <p15:clr>
            <a:srgbClr val="FBAE40"/>
          </p15:clr>
        </p15:guide>
        <p15:guide id="4" orient="horz" pos="2550" userDrawn="1">
          <p15:clr>
            <a:srgbClr val="FBAE40"/>
          </p15:clr>
        </p15:guide>
        <p15:guide id="5" orient="horz" pos="2753"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et the Bos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9375989" cy="768545"/>
          </a:xfrm>
          <a:prstGeom prst="rect">
            <a:avLst/>
          </a:prstGeom>
        </p:spPr>
        <p:txBody>
          <a:bodyPr vert="horz" lIns="0" tIns="0" rIns="0" bIns="0" rtlCol="0" anchor="ctr">
            <a:normAutofit/>
          </a:bodyPr>
          <a:lstStyle>
            <a:lvl1pPr>
              <a:defRPr>
                <a:latin typeface="+mn-lt"/>
              </a:defRPr>
            </a:lvl1pPr>
          </a:lstStyle>
          <a:p>
            <a:r>
              <a:rPr lang="en-US" dirty="0"/>
              <a:t>Meet the Boss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6365" y="1976916"/>
            <a:ext cx="3602311" cy="3635695"/>
          </a:xfrm>
        </p:spPr>
        <p:txBody>
          <a:bodyPr/>
          <a:lstStyle>
            <a:lvl1pPr marL="0" indent="0" algn="ctr">
              <a:buNone/>
              <a:defRPr>
                <a:latin typeface="+mn-lt"/>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4366597" y="2506679"/>
            <a:ext cx="5545755" cy="339026"/>
          </a:xfrm>
        </p:spPr>
        <p:txBody>
          <a:bodyPr anchor="ctr"/>
          <a:lstStyle>
            <a:lvl1pPr marL="0" indent="0" algn="l">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4366597" y="2904792"/>
            <a:ext cx="5545755" cy="285436"/>
          </a:xfrm>
        </p:spPr>
        <p:txBody>
          <a:bodyPr anchor="ctr">
            <a:normAutofit/>
          </a:bodyPr>
          <a:lstStyle>
            <a:lvl1pPr marL="0" indent="0" algn="l">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4366597" y="3350677"/>
            <a:ext cx="5545755" cy="2261928"/>
          </a:xfrm>
        </p:spPr>
        <p:txBody>
          <a:bodyPr anchor="t">
            <a:normAutofit/>
          </a:bodyPr>
          <a:lstStyle>
            <a:lvl1pPr marL="0" indent="0" algn="l">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4366596" y="238508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728234832"/>
      </p:ext>
    </p:extLst>
  </p:cSld>
  <p:clrMapOvr>
    <a:masterClrMapping/>
  </p:clrMapOvr>
  <p:extLst>
    <p:ext uri="{DCECCB84-F9BA-43D5-87BE-67443E8EF086}">
      <p15:sldGuideLst xmlns:p15="http://schemas.microsoft.com/office/powerpoint/2012/main">
        <p15:guide id="1" orient="horz" pos="1245" userDrawn="1">
          <p15:clr>
            <a:srgbClr val="FBAE40"/>
          </p15:clr>
        </p15:guide>
        <p15:guide id="2" pos="6244" userDrawn="1">
          <p15:clr>
            <a:srgbClr val="FBAE40"/>
          </p15:clr>
        </p15:guide>
        <p15:guide id="3" orient="horz" pos="1499" userDrawn="1">
          <p15:clr>
            <a:srgbClr val="FBAE40"/>
          </p15:clr>
        </p15:guide>
        <p15:guide id="4" orient="horz" pos="440" userDrawn="1">
          <p15:clr>
            <a:srgbClr val="FBAE40"/>
          </p15:clr>
        </p15:guide>
        <p15:guide id="5" pos="339" userDrawn="1">
          <p15:clr>
            <a:srgbClr val="FBAE40"/>
          </p15:clr>
        </p15:guide>
        <p15:guide id="6" orient="horz" pos="4252" userDrawn="1">
          <p15:clr>
            <a:srgbClr val="FBAE40"/>
          </p15:clr>
        </p15:guide>
        <p15:guide id="7" orient="horz" pos="3532" userDrawn="1">
          <p15:clr>
            <a:srgbClr val="FBAE40"/>
          </p15:clr>
        </p15:guide>
        <p15:guide id="8" pos="7159" userDrawn="1">
          <p15:clr>
            <a:srgbClr val="FBAE40"/>
          </p15:clr>
        </p15:guide>
        <p15:guide id="9" orient="horz" pos="1576" userDrawn="1">
          <p15:clr>
            <a:srgbClr val="FBAE40"/>
          </p15:clr>
        </p15:guide>
        <p15:guide id="10" pos="2743"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eet the Team - 2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298411" cy="768545"/>
          </a:xfrm>
          <a:prstGeom prst="rect">
            <a:avLst/>
          </a:prstGeom>
        </p:spPr>
        <p:txBody>
          <a:bodyPr vert="horz" lIns="0" tIns="0" rIns="0" bIns="0" rtlCol="0" anchor="ctr">
            <a:normAutofit/>
          </a:bodyPr>
          <a:lstStyle>
            <a:lvl1pPr>
              <a:defRPr>
                <a:latin typeface="+mn-lt"/>
              </a:defRPr>
            </a:lvl1pPr>
          </a:lstStyle>
          <a:p>
            <a:r>
              <a:rPr lang="en-US" dirty="0"/>
              <a:t>Meet the Team - 2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2603028" y="1861264"/>
            <a:ext cx="1884363" cy="1901825"/>
          </a:xfrm>
        </p:spPr>
        <p:txBody>
          <a:bodyPr/>
          <a:lstStyle>
            <a:lvl1pPr marL="0" indent="0" algn="ctr">
              <a:buNone/>
              <a:defRPr>
                <a:latin typeface="+mn-lt"/>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357228"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357228"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357228"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3043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5AE08200-0919-354A-B310-E1D281B2890B}"/>
              </a:ext>
            </a:extLst>
          </p:cNvPr>
          <p:cNvSpPr>
            <a:spLocks noGrp="1"/>
          </p:cNvSpPr>
          <p:nvPr>
            <p:ph type="pic" sz="quarter" idx="17"/>
          </p:nvPr>
        </p:nvSpPr>
        <p:spPr>
          <a:xfrm>
            <a:off x="7704609" y="1861264"/>
            <a:ext cx="1884363" cy="1901825"/>
          </a:xfrm>
        </p:spPr>
        <p:txBody>
          <a:bodyPr/>
          <a:lstStyle>
            <a:lvl1pPr marL="0" indent="0" algn="ctr">
              <a:buNone/>
              <a:defRPr>
                <a:latin typeface="+mn-lt"/>
              </a:defRPr>
            </a:lvl1pPr>
          </a:lstStyle>
          <a:p>
            <a:r>
              <a:rPr lang="en-US"/>
              <a:t>Click icon to add picture</a:t>
            </a:r>
            <a:endParaRPr lang="en-US" dirty="0"/>
          </a:p>
        </p:txBody>
      </p:sp>
      <p:sp>
        <p:nvSpPr>
          <p:cNvPr id="35" name="Text Placeholder 7">
            <a:extLst>
              <a:ext uri="{FF2B5EF4-FFF2-40B4-BE49-F238E27FC236}">
                <a16:creationId xmlns:a16="http://schemas.microsoft.com/office/drawing/2014/main" id="{1B2B4F39-16C6-E841-B350-5DC46939C55E}"/>
              </a:ext>
            </a:extLst>
          </p:cNvPr>
          <p:cNvSpPr>
            <a:spLocks noGrp="1"/>
          </p:cNvSpPr>
          <p:nvPr>
            <p:ph type="body" sz="quarter" idx="18" hasCustomPrompt="1"/>
          </p:nvPr>
        </p:nvSpPr>
        <p:spPr>
          <a:xfrm>
            <a:off x="6458809" y="4099995"/>
            <a:ext cx="437596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36" name="Text Placeholder 7">
            <a:extLst>
              <a:ext uri="{FF2B5EF4-FFF2-40B4-BE49-F238E27FC236}">
                <a16:creationId xmlns:a16="http://schemas.microsoft.com/office/drawing/2014/main" id="{0C973AA0-7B20-DF40-86C2-6C2E1095A8D0}"/>
              </a:ext>
            </a:extLst>
          </p:cNvPr>
          <p:cNvSpPr>
            <a:spLocks noGrp="1"/>
          </p:cNvSpPr>
          <p:nvPr>
            <p:ph type="body" sz="quarter" idx="19" hasCustomPrompt="1"/>
          </p:nvPr>
        </p:nvSpPr>
        <p:spPr>
          <a:xfrm>
            <a:off x="6458809" y="4498108"/>
            <a:ext cx="437596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37" name="Text Placeholder 7">
            <a:extLst>
              <a:ext uri="{FF2B5EF4-FFF2-40B4-BE49-F238E27FC236}">
                <a16:creationId xmlns:a16="http://schemas.microsoft.com/office/drawing/2014/main" id="{DD3C700E-8DCB-8A43-AE2A-44BE7DEF778D}"/>
              </a:ext>
            </a:extLst>
          </p:cNvPr>
          <p:cNvSpPr>
            <a:spLocks noGrp="1"/>
          </p:cNvSpPr>
          <p:nvPr>
            <p:ph type="body" sz="quarter" idx="20" hasCustomPrompt="1"/>
          </p:nvPr>
        </p:nvSpPr>
        <p:spPr>
          <a:xfrm>
            <a:off x="6458809" y="4943999"/>
            <a:ext cx="437596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38" name="Straight Connector 37">
            <a:extLst>
              <a:ext uri="{FF2B5EF4-FFF2-40B4-BE49-F238E27FC236}">
                <a16:creationId xmlns:a16="http://schemas.microsoft.com/office/drawing/2014/main" id="{23FD2488-DB5A-8246-9846-57E401E9BA55}"/>
              </a:ext>
            </a:extLst>
          </p:cNvPr>
          <p:cNvCxnSpPr>
            <a:cxnSpLocks/>
          </p:cNvCxnSpPr>
          <p:nvPr userDrawn="1"/>
        </p:nvCxnSpPr>
        <p:spPr>
          <a:xfrm flipH="1">
            <a:off x="814462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95977927"/>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orient="horz" pos="4252" userDrawn="1">
          <p15:clr>
            <a:srgbClr val="FBAE40"/>
          </p15:clr>
        </p15:guide>
        <p15:guide id="4" orient="horz" pos="3812" userDrawn="1">
          <p15:clr>
            <a:srgbClr val="FBAE40"/>
          </p15:clr>
        </p15:guide>
        <p15:guide id="5" pos="856" userDrawn="1">
          <p15:clr>
            <a:srgbClr val="FBAE40"/>
          </p15:clr>
        </p15:guide>
        <p15:guide id="6" pos="6827" userDrawn="1">
          <p15:clr>
            <a:srgbClr val="FBAE40"/>
          </p15:clr>
        </p15:guide>
        <p15:guide id="7" pos="3608" userDrawn="1">
          <p15:clr>
            <a:srgbClr val="FBAE40"/>
          </p15:clr>
        </p15:guide>
        <p15:guide id="8" pos="4067" userDrawn="1">
          <p15:clr>
            <a:srgbClr val="FBAE40"/>
          </p15:clr>
        </p15:guide>
        <p15:guide id="9" orient="horz" pos="432" userDrawn="1">
          <p15:clr>
            <a:srgbClr val="FBAE40"/>
          </p15:clr>
        </p15:guide>
        <p15:guide id="10" pos="7159" userDrawn="1">
          <p15:clr>
            <a:srgbClr val="FBAE40"/>
          </p15:clr>
        </p15:guide>
        <p15:guide id="11" orient="horz" pos="2507" userDrawn="1">
          <p15:clr>
            <a:srgbClr val="FBAE40"/>
          </p15:clr>
        </p15:guide>
        <p15:guide id="12" orient="horz" pos="258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Intro Slide - Watermar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Monogram</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108423017"/>
      </p:ext>
    </p:extLst>
  </p:cSld>
  <p:clrMapOvr>
    <a:masterClrMapping/>
  </p:clrMapOvr>
  <p:hf hdr="0" ftr="0" dt="0"/>
  <p:extLst>
    <p:ext uri="{DCECCB84-F9BA-43D5-87BE-67443E8EF086}">
      <p15:sldGuideLst xmlns:p15="http://schemas.microsoft.com/office/powerpoint/2012/main">
        <p15:guide id="1" pos="6243" userDrawn="1">
          <p15:clr>
            <a:srgbClr val="FBAE40"/>
          </p15:clr>
        </p15:guide>
        <p15:guide id="2" orient="horz" pos="584" userDrawn="1">
          <p15:clr>
            <a:srgbClr val="FBAE40"/>
          </p15:clr>
        </p15:guide>
        <p15:guide id="3" orient="horz" pos="991" userDrawn="1">
          <p15:clr>
            <a:srgbClr val="FBAE40"/>
          </p15:clr>
        </p15:guide>
        <p15:guide id="4" pos="483" userDrawn="1">
          <p15:clr>
            <a:srgbClr val="FBAE40"/>
          </p15:clr>
        </p15:guide>
        <p15:guide id="5" orient="horz" pos="2558" userDrawn="1">
          <p15:clr>
            <a:srgbClr val="FBAE40"/>
          </p15:clr>
        </p15:guide>
        <p15:guide id="6" orient="horz" pos="27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eet the Team - 3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5" y="476722"/>
            <a:ext cx="10610239" cy="768545"/>
          </a:xfrm>
          <a:prstGeom prst="rect">
            <a:avLst/>
          </a:prstGeom>
        </p:spPr>
        <p:txBody>
          <a:bodyPr vert="horz" lIns="0" tIns="0" rIns="0" bIns="0" rtlCol="0" anchor="ctr">
            <a:normAutofit/>
          </a:bodyPr>
          <a:lstStyle>
            <a:lvl1pPr>
              <a:defRPr>
                <a:latin typeface="+mn-lt"/>
              </a:defRPr>
            </a:lvl1pPr>
          </a:lstStyle>
          <a:p>
            <a:r>
              <a:rPr lang="en-US" dirty="0"/>
              <a:t>Meet the Team - 3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1609025" y="1861264"/>
            <a:ext cx="1884363" cy="1901825"/>
          </a:xfrm>
        </p:spPr>
        <p:txBody>
          <a:bodyPr/>
          <a:lstStyle>
            <a:lvl1pPr marL="0" indent="0" algn="ctr">
              <a:buNone/>
              <a:defRPr>
                <a:latin typeface="+mn-lt"/>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108814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108814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108814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204904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B018D83C-D9C2-164A-BAA0-1693A29FDDB0}"/>
              </a:ext>
            </a:extLst>
          </p:cNvPr>
          <p:cNvSpPr>
            <a:spLocks noGrp="1"/>
          </p:cNvSpPr>
          <p:nvPr>
            <p:ph type="pic" sz="quarter" idx="17"/>
          </p:nvPr>
        </p:nvSpPr>
        <p:spPr>
          <a:xfrm>
            <a:off x="5166041" y="1861264"/>
            <a:ext cx="1884363" cy="1901825"/>
          </a:xfrm>
        </p:spPr>
        <p:txBody>
          <a:bodyPr/>
          <a:lstStyle>
            <a:lvl1pPr marL="0" indent="0" algn="ctr">
              <a:buNone/>
              <a:defRPr>
                <a:latin typeface="+mn-lt"/>
              </a:defRPr>
            </a:lvl1pPr>
          </a:lstStyle>
          <a:p>
            <a:r>
              <a:rPr lang="en-US"/>
              <a:t>Click icon to add picture</a:t>
            </a:r>
            <a:endParaRPr lang="en-US" dirty="0"/>
          </a:p>
        </p:txBody>
      </p:sp>
      <p:sp>
        <p:nvSpPr>
          <p:cNvPr id="20" name="Text Placeholder 7">
            <a:extLst>
              <a:ext uri="{FF2B5EF4-FFF2-40B4-BE49-F238E27FC236}">
                <a16:creationId xmlns:a16="http://schemas.microsoft.com/office/drawing/2014/main" id="{D45E3436-75BA-6C4F-A3AD-0512FCA25B59}"/>
              </a:ext>
            </a:extLst>
          </p:cNvPr>
          <p:cNvSpPr>
            <a:spLocks noGrp="1"/>
          </p:cNvSpPr>
          <p:nvPr>
            <p:ph type="body" sz="quarter" idx="18" hasCustomPrompt="1"/>
          </p:nvPr>
        </p:nvSpPr>
        <p:spPr>
          <a:xfrm>
            <a:off x="4645157"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1" name="Text Placeholder 7">
            <a:extLst>
              <a:ext uri="{FF2B5EF4-FFF2-40B4-BE49-F238E27FC236}">
                <a16:creationId xmlns:a16="http://schemas.microsoft.com/office/drawing/2014/main" id="{26D1318F-1B29-794A-A5C4-2F2878439965}"/>
              </a:ext>
            </a:extLst>
          </p:cNvPr>
          <p:cNvSpPr>
            <a:spLocks noGrp="1"/>
          </p:cNvSpPr>
          <p:nvPr>
            <p:ph type="body" sz="quarter" idx="19" hasCustomPrompt="1"/>
          </p:nvPr>
        </p:nvSpPr>
        <p:spPr>
          <a:xfrm>
            <a:off x="4645157"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2" name="Text Placeholder 7">
            <a:extLst>
              <a:ext uri="{FF2B5EF4-FFF2-40B4-BE49-F238E27FC236}">
                <a16:creationId xmlns:a16="http://schemas.microsoft.com/office/drawing/2014/main" id="{BAB2693E-0F42-5943-9CDE-F764D6F16B36}"/>
              </a:ext>
            </a:extLst>
          </p:cNvPr>
          <p:cNvSpPr>
            <a:spLocks noGrp="1"/>
          </p:cNvSpPr>
          <p:nvPr>
            <p:ph type="body" sz="quarter" idx="20" hasCustomPrompt="1"/>
          </p:nvPr>
        </p:nvSpPr>
        <p:spPr>
          <a:xfrm>
            <a:off x="4645157"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3" name="Straight Connector 22">
            <a:extLst>
              <a:ext uri="{FF2B5EF4-FFF2-40B4-BE49-F238E27FC236}">
                <a16:creationId xmlns:a16="http://schemas.microsoft.com/office/drawing/2014/main" id="{F3F0BD70-16B4-3E45-A3A1-01D7F662B1EF}"/>
              </a:ext>
            </a:extLst>
          </p:cNvPr>
          <p:cNvCxnSpPr>
            <a:cxnSpLocks/>
          </p:cNvCxnSpPr>
          <p:nvPr userDrawn="1"/>
        </p:nvCxnSpPr>
        <p:spPr>
          <a:xfrm flipH="1">
            <a:off x="5606056"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3726E9E4-6602-B84C-B4B2-0A06C5C093CA}"/>
              </a:ext>
            </a:extLst>
          </p:cNvPr>
          <p:cNvSpPr>
            <a:spLocks noGrp="1"/>
          </p:cNvSpPr>
          <p:nvPr>
            <p:ph type="pic" sz="quarter" idx="21"/>
          </p:nvPr>
        </p:nvSpPr>
        <p:spPr>
          <a:xfrm>
            <a:off x="8741345" y="1861264"/>
            <a:ext cx="1884363" cy="1901825"/>
          </a:xfrm>
        </p:spPr>
        <p:txBody>
          <a:bodyPr/>
          <a:lstStyle>
            <a:lvl1pPr marL="0" indent="0" algn="ctr">
              <a:buNone/>
              <a:defRPr>
                <a:latin typeface="+mn-lt"/>
              </a:defRPr>
            </a:lvl1pPr>
          </a:lstStyle>
          <a:p>
            <a:r>
              <a:rPr lang="en-US"/>
              <a:t>Click icon to add picture</a:t>
            </a:r>
            <a:endParaRPr lang="en-US" dirty="0"/>
          </a:p>
        </p:txBody>
      </p:sp>
      <p:sp>
        <p:nvSpPr>
          <p:cNvPr id="25" name="Text Placeholder 7">
            <a:extLst>
              <a:ext uri="{FF2B5EF4-FFF2-40B4-BE49-F238E27FC236}">
                <a16:creationId xmlns:a16="http://schemas.microsoft.com/office/drawing/2014/main" id="{4F66B470-33A4-8C40-A0C1-FE0405F739B3}"/>
              </a:ext>
            </a:extLst>
          </p:cNvPr>
          <p:cNvSpPr>
            <a:spLocks noGrp="1"/>
          </p:cNvSpPr>
          <p:nvPr>
            <p:ph type="body" sz="quarter" idx="22" hasCustomPrompt="1"/>
          </p:nvPr>
        </p:nvSpPr>
        <p:spPr>
          <a:xfrm>
            <a:off x="8220461" y="4099995"/>
            <a:ext cx="2926143" cy="339026"/>
          </a:xfrm>
        </p:spPr>
        <p:txBody>
          <a:bodyPr anchor="ctr"/>
          <a:lstStyle>
            <a:lvl1pPr marL="0" indent="0" algn="ctr">
              <a:buNone/>
              <a:defRPr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26" name="Text Placeholder 7">
            <a:extLst>
              <a:ext uri="{FF2B5EF4-FFF2-40B4-BE49-F238E27FC236}">
                <a16:creationId xmlns:a16="http://schemas.microsoft.com/office/drawing/2014/main" id="{3A41CD59-4E6B-FA4F-B0A1-887D84986399}"/>
              </a:ext>
            </a:extLst>
          </p:cNvPr>
          <p:cNvSpPr>
            <a:spLocks noGrp="1"/>
          </p:cNvSpPr>
          <p:nvPr>
            <p:ph type="body" sz="quarter" idx="23" hasCustomPrompt="1"/>
          </p:nvPr>
        </p:nvSpPr>
        <p:spPr>
          <a:xfrm>
            <a:off x="8220461" y="4498108"/>
            <a:ext cx="2926143" cy="285436"/>
          </a:xfrm>
        </p:spPr>
        <p:txBody>
          <a:bodyPr anchor="ctr">
            <a:normAutofit/>
          </a:bodyPr>
          <a:lstStyle>
            <a:lvl1pPr marL="0" indent="0" algn="ctr">
              <a:buNone/>
              <a:defRPr sz="18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27" name="Text Placeholder 7">
            <a:extLst>
              <a:ext uri="{FF2B5EF4-FFF2-40B4-BE49-F238E27FC236}">
                <a16:creationId xmlns:a16="http://schemas.microsoft.com/office/drawing/2014/main" id="{63735AA2-BC8E-9945-91B9-5618B63B5042}"/>
              </a:ext>
            </a:extLst>
          </p:cNvPr>
          <p:cNvSpPr>
            <a:spLocks noGrp="1"/>
          </p:cNvSpPr>
          <p:nvPr>
            <p:ph type="body" sz="quarter" idx="24" hasCustomPrompt="1"/>
          </p:nvPr>
        </p:nvSpPr>
        <p:spPr>
          <a:xfrm>
            <a:off x="8220461" y="4943999"/>
            <a:ext cx="2926143" cy="1102201"/>
          </a:xfrm>
        </p:spPr>
        <p:txBody>
          <a:bodyPr anchor="t">
            <a:normAutofit/>
          </a:bodyPr>
          <a:lstStyle>
            <a:lvl1pPr marL="0" indent="0" algn="ctr">
              <a:buNone/>
              <a:defRPr sz="18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28" name="Straight Connector 27">
            <a:extLst>
              <a:ext uri="{FF2B5EF4-FFF2-40B4-BE49-F238E27FC236}">
                <a16:creationId xmlns:a16="http://schemas.microsoft.com/office/drawing/2014/main" id="{0F468785-BF21-9F4B-8797-82A8D19E9623}"/>
              </a:ext>
            </a:extLst>
          </p:cNvPr>
          <p:cNvCxnSpPr>
            <a:cxnSpLocks/>
          </p:cNvCxnSpPr>
          <p:nvPr userDrawn="1"/>
        </p:nvCxnSpPr>
        <p:spPr>
          <a:xfrm flipH="1">
            <a:off x="9181360" y="39783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TextBox 3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9" name="Picture 2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86772075"/>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169" userDrawn="1">
          <p15:clr>
            <a:srgbClr val="FBAE40"/>
          </p15:clr>
        </p15:guide>
        <p15:guide id="3" pos="339" userDrawn="1">
          <p15:clr>
            <a:srgbClr val="FBAE40"/>
          </p15:clr>
        </p15:guide>
        <p15:guide id="4" orient="horz" pos="4252" userDrawn="1">
          <p15:clr>
            <a:srgbClr val="FBAE40"/>
          </p15:clr>
        </p15:guide>
        <p15:guide id="5" orient="horz" pos="2507" userDrawn="1">
          <p15:clr>
            <a:srgbClr val="FBAE40"/>
          </p15:clr>
        </p15:guide>
        <p15:guide id="6" orient="horz" pos="2584" userDrawn="1">
          <p15:clr>
            <a:srgbClr val="FBAE40"/>
          </p15:clr>
        </p15:guide>
        <p15:guide id="7" pos="7023" userDrawn="1">
          <p15:clr>
            <a:srgbClr val="FBAE40"/>
          </p15:clr>
        </p15:guide>
        <p15:guide id="8" pos="7159" userDrawn="1">
          <p15:clr>
            <a:srgbClr val="FBAE40"/>
          </p15:clr>
        </p15:guide>
        <p15:guide id="9" pos="5176" userDrawn="1">
          <p15:clr>
            <a:srgbClr val="FBAE40"/>
          </p15:clr>
        </p15:guide>
        <p15:guide id="10" pos="687" userDrawn="1">
          <p15:clr>
            <a:srgbClr val="FBAE40"/>
          </p15:clr>
        </p15:guide>
        <p15:guide id="11" pos="2533" userDrawn="1">
          <p15:clr>
            <a:srgbClr val="FBAE40"/>
          </p15:clr>
        </p15:guide>
        <p15:guide id="12" pos="1601" userDrawn="1">
          <p15:clr>
            <a:srgbClr val="FBAE40"/>
          </p15:clr>
        </p15:guide>
        <p15:guide id="13" pos="6108" userDrawn="1">
          <p15:clr>
            <a:srgbClr val="FBAE40"/>
          </p15:clr>
        </p15:guide>
        <p15:guide id="14" orient="horz" pos="432" userDrawn="1">
          <p15:clr>
            <a:srgbClr val="FBAE40"/>
          </p15:clr>
        </p15:guide>
        <p15:guide id="15" orient="horz" pos="38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et the Team - 5 Profile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Meet the Team - 5 Profiles</a:t>
            </a:r>
          </a:p>
        </p:txBody>
      </p:sp>
      <p:sp>
        <p:nvSpPr>
          <p:cNvPr id="4" name="Picture Placeholder 3">
            <a:extLst>
              <a:ext uri="{FF2B5EF4-FFF2-40B4-BE49-F238E27FC236}">
                <a16:creationId xmlns:a16="http://schemas.microsoft.com/office/drawing/2014/main" id="{95B97E4E-7184-234F-BA6B-9A3EECF693B0}"/>
              </a:ext>
            </a:extLst>
          </p:cNvPr>
          <p:cNvSpPr>
            <a:spLocks noGrp="1"/>
          </p:cNvSpPr>
          <p:nvPr>
            <p:ph type="pic" sz="quarter" idx="13"/>
          </p:nvPr>
        </p:nvSpPr>
        <p:spPr>
          <a:xfrm>
            <a:off x="538163" y="1808080"/>
            <a:ext cx="1835988" cy="1711253"/>
          </a:xfrm>
        </p:spPr>
        <p:txBody>
          <a:bodyPr/>
          <a:lstStyle>
            <a:lvl1pPr marL="0" indent="0" algn="ctr">
              <a:buNone/>
              <a:defRPr>
                <a:latin typeface="+mn-lt"/>
              </a:defRPr>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BD7A6459-A21C-1442-A11B-62DE80B2521C}"/>
              </a:ext>
            </a:extLst>
          </p:cNvPr>
          <p:cNvSpPr>
            <a:spLocks noGrp="1"/>
          </p:cNvSpPr>
          <p:nvPr>
            <p:ph type="body" sz="quarter" idx="14" hasCustomPrompt="1"/>
          </p:nvPr>
        </p:nvSpPr>
        <p:spPr>
          <a:xfrm>
            <a:off x="538163"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10" name="Text Placeholder 7">
            <a:extLst>
              <a:ext uri="{FF2B5EF4-FFF2-40B4-BE49-F238E27FC236}">
                <a16:creationId xmlns:a16="http://schemas.microsoft.com/office/drawing/2014/main" id="{A8F2CEF9-97A9-E642-94BC-55A6D7AD5BE9}"/>
              </a:ext>
            </a:extLst>
          </p:cNvPr>
          <p:cNvSpPr>
            <a:spLocks noGrp="1"/>
          </p:cNvSpPr>
          <p:nvPr>
            <p:ph type="body" sz="quarter" idx="15" hasCustomPrompt="1"/>
          </p:nvPr>
        </p:nvSpPr>
        <p:spPr>
          <a:xfrm>
            <a:off x="538163"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11" name="Text Placeholder 7">
            <a:extLst>
              <a:ext uri="{FF2B5EF4-FFF2-40B4-BE49-F238E27FC236}">
                <a16:creationId xmlns:a16="http://schemas.microsoft.com/office/drawing/2014/main" id="{DE1B79F5-704D-5A40-86A4-06225CB87EC0}"/>
              </a:ext>
            </a:extLst>
          </p:cNvPr>
          <p:cNvSpPr>
            <a:spLocks noGrp="1"/>
          </p:cNvSpPr>
          <p:nvPr>
            <p:ph type="body" sz="quarter" idx="16" hasCustomPrompt="1"/>
          </p:nvPr>
        </p:nvSpPr>
        <p:spPr>
          <a:xfrm>
            <a:off x="538163"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13" name="Straight Connector 12">
            <a:extLst>
              <a:ext uri="{FF2B5EF4-FFF2-40B4-BE49-F238E27FC236}">
                <a16:creationId xmlns:a16="http://schemas.microsoft.com/office/drawing/2014/main" id="{776C0959-CF70-2B46-A07D-8915A0E5C0A6}"/>
              </a:ext>
            </a:extLst>
          </p:cNvPr>
          <p:cNvCxnSpPr>
            <a:cxnSpLocks/>
          </p:cNvCxnSpPr>
          <p:nvPr userDrawn="1"/>
        </p:nvCxnSpPr>
        <p:spPr>
          <a:xfrm flipH="1">
            <a:off x="95398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54" name="Picture Placeholder 3">
            <a:extLst>
              <a:ext uri="{FF2B5EF4-FFF2-40B4-BE49-F238E27FC236}">
                <a16:creationId xmlns:a16="http://schemas.microsoft.com/office/drawing/2014/main" id="{EF1A0F53-E7C2-F847-BBBD-4A9805F308FC}"/>
              </a:ext>
            </a:extLst>
          </p:cNvPr>
          <p:cNvSpPr>
            <a:spLocks noGrp="1"/>
          </p:cNvSpPr>
          <p:nvPr>
            <p:ph type="pic" sz="quarter" idx="17"/>
          </p:nvPr>
        </p:nvSpPr>
        <p:spPr>
          <a:xfrm>
            <a:off x="2859275" y="1808080"/>
            <a:ext cx="1835988" cy="1711253"/>
          </a:xfrm>
        </p:spPr>
        <p:txBody>
          <a:bodyPr/>
          <a:lstStyle>
            <a:lvl1pPr marL="0" indent="0" algn="ctr">
              <a:buNone/>
              <a:defRPr>
                <a:latin typeface="+mn-lt"/>
              </a:defRPr>
            </a:lvl1pPr>
          </a:lstStyle>
          <a:p>
            <a:r>
              <a:rPr lang="en-US"/>
              <a:t>Click icon to add picture</a:t>
            </a:r>
            <a:endParaRPr lang="en-US" dirty="0"/>
          </a:p>
        </p:txBody>
      </p:sp>
      <p:sp>
        <p:nvSpPr>
          <p:cNvPr id="55" name="Text Placeholder 7">
            <a:extLst>
              <a:ext uri="{FF2B5EF4-FFF2-40B4-BE49-F238E27FC236}">
                <a16:creationId xmlns:a16="http://schemas.microsoft.com/office/drawing/2014/main" id="{7B481680-9ED9-5F4B-9DBC-8AFFDE9DEE4C}"/>
              </a:ext>
            </a:extLst>
          </p:cNvPr>
          <p:cNvSpPr>
            <a:spLocks noGrp="1"/>
          </p:cNvSpPr>
          <p:nvPr>
            <p:ph type="body" sz="quarter" idx="18" hasCustomPrompt="1"/>
          </p:nvPr>
        </p:nvSpPr>
        <p:spPr>
          <a:xfrm>
            <a:off x="285808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56" name="Text Placeholder 7">
            <a:extLst>
              <a:ext uri="{FF2B5EF4-FFF2-40B4-BE49-F238E27FC236}">
                <a16:creationId xmlns:a16="http://schemas.microsoft.com/office/drawing/2014/main" id="{E5F11699-2468-D548-80EB-F0189B19DF35}"/>
              </a:ext>
            </a:extLst>
          </p:cNvPr>
          <p:cNvSpPr>
            <a:spLocks noGrp="1"/>
          </p:cNvSpPr>
          <p:nvPr>
            <p:ph type="body" sz="quarter" idx="19" hasCustomPrompt="1"/>
          </p:nvPr>
        </p:nvSpPr>
        <p:spPr>
          <a:xfrm>
            <a:off x="285808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57" name="Text Placeholder 7">
            <a:extLst>
              <a:ext uri="{FF2B5EF4-FFF2-40B4-BE49-F238E27FC236}">
                <a16:creationId xmlns:a16="http://schemas.microsoft.com/office/drawing/2014/main" id="{6C57E762-522E-DD40-9331-80B0111F9C6B}"/>
              </a:ext>
            </a:extLst>
          </p:cNvPr>
          <p:cNvSpPr>
            <a:spLocks noGrp="1"/>
          </p:cNvSpPr>
          <p:nvPr>
            <p:ph type="body" sz="quarter" idx="20" hasCustomPrompt="1"/>
          </p:nvPr>
        </p:nvSpPr>
        <p:spPr>
          <a:xfrm>
            <a:off x="285808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58" name="Straight Connector 57">
            <a:extLst>
              <a:ext uri="{FF2B5EF4-FFF2-40B4-BE49-F238E27FC236}">
                <a16:creationId xmlns:a16="http://schemas.microsoft.com/office/drawing/2014/main" id="{CAE1DE42-CB13-524B-A1A4-0658DBEB2E95}"/>
              </a:ext>
            </a:extLst>
          </p:cNvPr>
          <p:cNvCxnSpPr>
            <a:cxnSpLocks/>
          </p:cNvCxnSpPr>
          <p:nvPr userDrawn="1"/>
        </p:nvCxnSpPr>
        <p:spPr>
          <a:xfrm flipH="1">
            <a:off x="3273908"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59" name="Picture Placeholder 3">
            <a:extLst>
              <a:ext uri="{FF2B5EF4-FFF2-40B4-BE49-F238E27FC236}">
                <a16:creationId xmlns:a16="http://schemas.microsoft.com/office/drawing/2014/main" id="{B8145BBC-2BA8-0E41-A2B1-D82CE406F98B}"/>
              </a:ext>
            </a:extLst>
          </p:cNvPr>
          <p:cNvSpPr>
            <a:spLocks noGrp="1"/>
          </p:cNvSpPr>
          <p:nvPr>
            <p:ph type="pic" sz="quarter" idx="21"/>
          </p:nvPr>
        </p:nvSpPr>
        <p:spPr>
          <a:xfrm>
            <a:off x="5180387" y="1808080"/>
            <a:ext cx="1835988" cy="1711253"/>
          </a:xfrm>
        </p:spPr>
        <p:txBody>
          <a:bodyPr/>
          <a:lstStyle>
            <a:lvl1pPr marL="0" indent="0" algn="ctr">
              <a:buNone/>
              <a:defRPr>
                <a:latin typeface="+mn-lt"/>
              </a:defRPr>
            </a:lvl1pPr>
          </a:lstStyle>
          <a:p>
            <a:r>
              <a:rPr lang="en-US"/>
              <a:t>Click icon to add picture</a:t>
            </a:r>
            <a:endParaRPr lang="en-US" dirty="0"/>
          </a:p>
        </p:txBody>
      </p:sp>
      <p:sp>
        <p:nvSpPr>
          <p:cNvPr id="60" name="Text Placeholder 7">
            <a:extLst>
              <a:ext uri="{FF2B5EF4-FFF2-40B4-BE49-F238E27FC236}">
                <a16:creationId xmlns:a16="http://schemas.microsoft.com/office/drawing/2014/main" id="{1D174840-C8B7-DB4F-9862-1CC77E60405F}"/>
              </a:ext>
            </a:extLst>
          </p:cNvPr>
          <p:cNvSpPr>
            <a:spLocks noGrp="1"/>
          </p:cNvSpPr>
          <p:nvPr>
            <p:ph type="body" sz="quarter" idx="22" hasCustomPrompt="1"/>
          </p:nvPr>
        </p:nvSpPr>
        <p:spPr>
          <a:xfrm>
            <a:off x="5178007"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1" name="Text Placeholder 7">
            <a:extLst>
              <a:ext uri="{FF2B5EF4-FFF2-40B4-BE49-F238E27FC236}">
                <a16:creationId xmlns:a16="http://schemas.microsoft.com/office/drawing/2014/main" id="{294F2042-0B27-4741-B017-1BD06113BECC}"/>
              </a:ext>
            </a:extLst>
          </p:cNvPr>
          <p:cNvSpPr>
            <a:spLocks noGrp="1"/>
          </p:cNvSpPr>
          <p:nvPr>
            <p:ph type="body" sz="quarter" idx="23" hasCustomPrompt="1"/>
          </p:nvPr>
        </p:nvSpPr>
        <p:spPr>
          <a:xfrm>
            <a:off x="5178007"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2" name="Text Placeholder 7">
            <a:extLst>
              <a:ext uri="{FF2B5EF4-FFF2-40B4-BE49-F238E27FC236}">
                <a16:creationId xmlns:a16="http://schemas.microsoft.com/office/drawing/2014/main" id="{28094B37-C635-4F4B-BD71-46406B02D18A}"/>
              </a:ext>
            </a:extLst>
          </p:cNvPr>
          <p:cNvSpPr>
            <a:spLocks noGrp="1"/>
          </p:cNvSpPr>
          <p:nvPr>
            <p:ph type="body" sz="quarter" idx="24" hasCustomPrompt="1"/>
          </p:nvPr>
        </p:nvSpPr>
        <p:spPr>
          <a:xfrm>
            <a:off x="5178007"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3" name="Straight Connector 62">
            <a:extLst>
              <a:ext uri="{FF2B5EF4-FFF2-40B4-BE49-F238E27FC236}">
                <a16:creationId xmlns:a16="http://schemas.microsoft.com/office/drawing/2014/main" id="{84C8C11F-1C92-F24A-B4AC-D6EBEBE6E53A}"/>
              </a:ext>
            </a:extLst>
          </p:cNvPr>
          <p:cNvCxnSpPr>
            <a:cxnSpLocks/>
          </p:cNvCxnSpPr>
          <p:nvPr userDrawn="1"/>
        </p:nvCxnSpPr>
        <p:spPr>
          <a:xfrm flipH="1">
            <a:off x="5593832"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4" name="Picture Placeholder 3">
            <a:extLst>
              <a:ext uri="{FF2B5EF4-FFF2-40B4-BE49-F238E27FC236}">
                <a16:creationId xmlns:a16="http://schemas.microsoft.com/office/drawing/2014/main" id="{148B1993-955A-F849-AEC7-F4BB70CC8724}"/>
              </a:ext>
            </a:extLst>
          </p:cNvPr>
          <p:cNvSpPr>
            <a:spLocks noGrp="1"/>
          </p:cNvSpPr>
          <p:nvPr>
            <p:ph type="pic" sz="quarter" idx="25"/>
          </p:nvPr>
        </p:nvSpPr>
        <p:spPr>
          <a:xfrm>
            <a:off x="7501499" y="1808080"/>
            <a:ext cx="1835988" cy="1711253"/>
          </a:xfrm>
        </p:spPr>
        <p:txBody>
          <a:bodyPr/>
          <a:lstStyle>
            <a:lvl1pPr marL="0" indent="0" algn="ctr">
              <a:buNone/>
              <a:defRPr>
                <a:latin typeface="+mn-lt"/>
              </a:defRPr>
            </a:lvl1pPr>
          </a:lstStyle>
          <a:p>
            <a:r>
              <a:rPr lang="en-US"/>
              <a:t>Click icon to add picture</a:t>
            </a:r>
            <a:endParaRPr lang="en-US" dirty="0"/>
          </a:p>
        </p:txBody>
      </p:sp>
      <p:sp>
        <p:nvSpPr>
          <p:cNvPr id="65" name="Text Placeholder 7">
            <a:extLst>
              <a:ext uri="{FF2B5EF4-FFF2-40B4-BE49-F238E27FC236}">
                <a16:creationId xmlns:a16="http://schemas.microsoft.com/office/drawing/2014/main" id="{B7D55A6B-6006-B24D-B3C4-C24F1578043D}"/>
              </a:ext>
            </a:extLst>
          </p:cNvPr>
          <p:cNvSpPr>
            <a:spLocks noGrp="1"/>
          </p:cNvSpPr>
          <p:nvPr>
            <p:ph type="body" sz="quarter" idx="26" hasCustomPrompt="1"/>
          </p:nvPr>
        </p:nvSpPr>
        <p:spPr>
          <a:xfrm>
            <a:off x="7501499"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66" name="Text Placeholder 7">
            <a:extLst>
              <a:ext uri="{FF2B5EF4-FFF2-40B4-BE49-F238E27FC236}">
                <a16:creationId xmlns:a16="http://schemas.microsoft.com/office/drawing/2014/main" id="{7DD43118-8AE4-3840-B0F7-3D4A9DAA1191}"/>
              </a:ext>
            </a:extLst>
          </p:cNvPr>
          <p:cNvSpPr>
            <a:spLocks noGrp="1"/>
          </p:cNvSpPr>
          <p:nvPr>
            <p:ph type="body" sz="quarter" idx="27" hasCustomPrompt="1"/>
          </p:nvPr>
        </p:nvSpPr>
        <p:spPr>
          <a:xfrm>
            <a:off x="7501499"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67" name="Text Placeholder 7">
            <a:extLst>
              <a:ext uri="{FF2B5EF4-FFF2-40B4-BE49-F238E27FC236}">
                <a16:creationId xmlns:a16="http://schemas.microsoft.com/office/drawing/2014/main" id="{9527BE04-9D0E-4B4D-AD97-C40E3D8F8AC3}"/>
              </a:ext>
            </a:extLst>
          </p:cNvPr>
          <p:cNvSpPr>
            <a:spLocks noGrp="1"/>
          </p:cNvSpPr>
          <p:nvPr>
            <p:ph type="body" sz="quarter" idx="28" hasCustomPrompt="1"/>
          </p:nvPr>
        </p:nvSpPr>
        <p:spPr>
          <a:xfrm>
            <a:off x="7501499"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68" name="Straight Connector 67">
            <a:extLst>
              <a:ext uri="{FF2B5EF4-FFF2-40B4-BE49-F238E27FC236}">
                <a16:creationId xmlns:a16="http://schemas.microsoft.com/office/drawing/2014/main" id="{5FF92F2D-F465-0F46-948D-809D7102C224}"/>
              </a:ext>
            </a:extLst>
          </p:cNvPr>
          <p:cNvCxnSpPr>
            <a:cxnSpLocks/>
          </p:cNvCxnSpPr>
          <p:nvPr userDrawn="1"/>
        </p:nvCxnSpPr>
        <p:spPr>
          <a:xfrm flipH="1">
            <a:off x="7917324"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9" name="Picture Placeholder 3">
            <a:extLst>
              <a:ext uri="{FF2B5EF4-FFF2-40B4-BE49-F238E27FC236}">
                <a16:creationId xmlns:a16="http://schemas.microsoft.com/office/drawing/2014/main" id="{34E4767E-3447-1F41-A340-7C55E6A9F659}"/>
              </a:ext>
            </a:extLst>
          </p:cNvPr>
          <p:cNvSpPr>
            <a:spLocks noGrp="1"/>
          </p:cNvSpPr>
          <p:nvPr>
            <p:ph type="pic" sz="quarter" idx="29"/>
          </p:nvPr>
        </p:nvSpPr>
        <p:spPr>
          <a:xfrm>
            <a:off x="9822615" y="1808080"/>
            <a:ext cx="1835988" cy="1711253"/>
          </a:xfrm>
        </p:spPr>
        <p:txBody>
          <a:bodyPr/>
          <a:lstStyle>
            <a:lvl1pPr marL="0" indent="0" algn="ctr">
              <a:buNone/>
              <a:defRPr>
                <a:latin typeface="+mn-lt"/>
              </a:defRPr>
            </a:lvl1pPr>
          </a:lstStyle>
          <a:p>
            <a:r>
              <a:rPr lang="en-US"/>
              <a:t>Click icon to add picture</a:t>
            </a:r>
            <a:endParaRPr lang="en-US" dirty="0"/>
          </a:p>
        </p:txBody>
      </p:sp>
      <p:sp>
        <p:nvSpPr>
          <p:cNvPr id="70" name="Text Placeholder 7">
            <a:extLst>
              <a:ext uri="{FF2B5EF4-FFF2-40B4-BE49-F238E27FC236}">
                <a16:creationId xmlns:a16="http://schemas.microsoft.com/office/drawing/2014/main" id="{9D338BB9-4D26-4F44-970D-8600E8FF6382}"/>
              </a:ext>
            </a:extLst>
          </p:cNvPr>
          <p:cNvSpPr>
            <a:spLocks noGrp="1"/>
          </p:cNvSpPr>
          <p:nvPr>
            <p:ph type="body" sz="quarter" idx="30" hasCustomPrompt="1"/>
          </p:nvPr>
        </p:nvSpPr>
        <p:spPr>
          <a:xfrm>
            <a:off x="9822615" y="3856239"/>
            <a:ext cx="1835988" cy="339026"/>
          </a:xfrm>
        </p:spPr>
        <p:txBody>
          <a:bodyPr anchor="ctr">
            <a:normAutofit/>
          </a:bodyPr>
          <a:lstStyle>
            <a:lvl1pPr marL="0" indent="0" algn="ctr">
              <a:buNone/>
              <a:defRPr sz="1600" b="1">
                <a:solidFill>
                  <a:schemeClr val="accent2"/>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Name</a:t>
            </a:r>
          </a:p>
        </p:txBody>
      </p:sp>
      <p:sp>
        <p:nvSpPr>
          <p:cNvPr id="71" name="Text Placeholder 7">
            <a:extLst>
              <a:ext uri="{FF2B5EF4-FFF2-40B4-BE49-F238E27FC236}">
                <a16:creationId xmlns:a16="http://schemas.microsoft.com/office/drawing/2014/main" id="{6330753E-E042-CF45-95CF-2F97180FD9D4}"/>
              </a:ext>
            </a:extLst>
          </p:cNvPr>
          <p:cNvSpPr>
            <a:spLocks noGrp="1"/>
          </p:cNvSpPr>
          <p:nvPr>
            <p:ph type="body" sz="quarter" idx="31" hasCustomPrompt="1"/>
          </p:nvPr>
        </p:nvSpPr>
        <p:spPr>
          <a:xfrm>
            <a:off x="9822615" y="4254352"/>
            <a:ext cx="1835988" cy="285436"/>
          </a:xfrm>
        </p:spPr>
        <p:txBody>
          <a:bodyPr anchor="ctr">
            <a:normAutofit/>
          </a:bodyPr>
          <a:lstStyle>
            <a:lvl1pPr marL="0" indent="0" algn="ctr">
              <a:buNone/>
              <a:defRPr sz="1400" b="1">
                <a:solidFill>
                  <a:schemeClr val="accent3"/>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Title</a:t>
            </a:r>
          </a:p>
        </p:txBody>
      </p:sp>
      <p:sp>
        <p:nvSpPr>
          <p:cNvPr id="72" name="Text Placeholder 7">
            <a:extLst>
              <a:ext uri="{FF2B5EF4-FFF2-40B4-BE49-F238E27FC236}">
                <a16:creationId xmlns:a16="http://schemas.microsoft.com/office/drawing/2014/main" id="{C2CD3CD8-8E82-4B42-A04F-CF2FC38CF99D}"/>
              </a:ext>
            </a:extLst>
          </p:cNvPr>
          <p:cNvSpPr>
            <a:spLocks noGrp="1"/>
          </p:cNvSpPr>
          <p:nvPr>
            <p:ph type="body" sz="quarter" idx="32" hasCustomPrompt="1"/>
          </p:nvPr>
        </p:nvSpPr>
        <p:spPr>
          <a:xfrm>
            <a:off x="9822615" y="4700243"/>
            <a:ext cx="1835988" cy="1478307"/>
          </a:xfrm>
        </p:spPr>
        <p:txBody>
          <a:bodyPr anchor="t">
            <a:normAutofit/>
          </a:bodyPr>
          <a:lstStyle>
            <a:lvl1pPr marL="0" indent="0" algn="ctr">
              <a:buNone/>
              <a:defRPr sz="1400" b="0">
                <a:solidFill>
                  <a:schemeClr val="tx1"/>
                </a:solidFill>
                <a:latin typeface="+mn-lt"/>
              </a:defRPr>
            </a:lvl1pPr>
            <a:lvl2pPr marL="457178" indent="0">
              <a:buNone/>
              <a:defRPr/>
            </a:lvl2pPr>
            <a:lvl3pPr marL="914354" indent="0">
              <a:buNone/>
              <a:defRPr/>
            </a:lvl3pPr>
            <a:lvl4pPr marL="1371532" indent="0">
              <a:buNone/>
              <a:defRPr/>
            </a:lvl4pPr>
            <a:lvl5pPr marL="1828709" indent="0">
              <a:buNone/>
              <a:defRPr/>
            </a:lvl5pPr>
          </a:lstStyle>
          <a:p>
            <a:pPr lvl="0"/>
            <a:r>
              <a:rPr lang="en-US" dirty="0"/>
              <a:t>Description</a:t>
            </a:r>
          </a:p>
        </p:txBody>
      </p:sp>
      <p:cxnSp>
        <p:nvCxnSpPr>
          <p:cNvPr id="73" name="Straight Connector 72">
            <a:extLst>
              <a:ext uri="{FF2B5EF4-FFF2-40B4-BE49-F238E27FC236}">
                <a16:creationId xmlns:a16="http://schemas.microsoft.com/office/drawing/2014/main" id="{7520B97F-95CE-E54A-B092-ED9F885DD00B}"/>
              </a:ext>
            </a:extLst>
          </p:cNvPr>
          <p:cNvCxnSpPr>
            <a:cxnSpLocks/>
          </p:cNvCxnSpPr>
          <p:nvPr userDrawn="1"/>
        </p:nvCxnSpPr>
        <p:spPr>
          <a:xfrm flipH="1">
            <a:off x="10238436" y="3734640"/>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TextBox 36">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9"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37694606"/>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2355" userDrawn="1">
          <p15:clr>
            <a:srgbClr val="FBAE40"/>
          </p15:clr>
        </p15:guide>
        <p15:guide id="3" orient="horz" pos="2431" userDrawn="1">
          <p15:clr>
            <a:srgbClr val="FBAE40"/>
          </p15:clr>
        </p15:guide>
        <p15:guide id="4" orient="horz" pos="3947" userDrawn="1">
          <p15:clr>
            <a:srgbClr val="FBAE40"/>
          </p15:clr>
        </p15:guide>
        <p15:guide id="5" orient="horz" pos="4252" userDrawn="1">
          <p15:clr>
            <a:srgbClr val="FBAE40"/>
          </p15:clr>
        </p15:guide>
        <p15:guide id="6" orient="horz" pos="1135" userDrawn="1">
          <p15:clr>
            <a:srgbClr val="FBAE40"/>
          </p15:clr>
        </p15:guide>
        <p15:guide id="7" pos="339" userDrawn="1">
          <p15:clr>
            <a:srgbClr val="FBAE40"/>
          </p15:clr>
        </p15:guide>
        <p15:guide id="8" pos="7344" userDrawn="1">
          <p15:clr>
            <a:srgbClr val="FBAE40"/>
          </p15:clr>
        </p15:guide>
        <p15:guide id="9" pos="7159" userDrawn="1">
          <p15:clr>
            <a:srgbClr val="FBAE40"/>
          </p15:clr>
        </p15:guide>
        <p15:guide id="10" pos="6184" userDrawn="1">
          <p15:clr>
            <a:srgbClr val="FBAE40"/>
          </p15:clr>
        </p15:guide>
        <p15:guide id="11" pos="1499" userDrawn="1">
          <p15:clr>
            <a:srgbClr val="FBAE40"/>
          </p15:clr>
        </p15:guide>
        <p15:guide id="12" pos="1804" userDrawn="1">
          <p15:clr>
            <a:srgbClr val="FBAE40"/>
          </p15:clr>
        </p15:guide>
        <p15:guide id="13" pos="2956" userDrawn="1">
          <p15:clr>
            <a:srgbClr val="FBAE40"/>
          </p15:clr>
        </p15:guide>
        <p15:guide id="14" pos="3261" userDrawn="1">
          <p15:clr>
            <a:srgbClr val="FBAE40"/>
          </p15:clr>
        </p15:guide>
        <p15:guide id="15" pos="4423" userDrawn="1">
          <p15:clr>
            <a:srgbClr val="FBAE40"/>
          </p15:clr>
        </p15:guide>
        <p15:guide id="16" pos="4727" userDrawn="1">
          <p15:clr>
            <a:srgbClr val="FBAE40"/>
          </p15:clr>
        </p15:guide>
        <p15:guide id="17" pos="5879" userDrawn="1">
          <p15:clr>
            <a:srgbClr val="FBAE40"/>
          </p15:clr>
        </p15:guide>
        <p15:guide id="18" pos="7039" userDrawn="1">
          <p15:clr>
            <a:srgbClr val="FBAE40"/>
          </p15:clr>
        </p15:guide>
        <p15:guide id="19" orient="horz" pos="43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nd Table – Option 1">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1</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6364" y="1640541"/>
            <a:ext cx="6897785" cy="4360208"/>
          </a:xfrm>
        </p:spPr>
        <p:txBody>
          <a:bodyPr/>
          <a:lstStyle>
            <a:lvl1pPr marL="0" indent="0" algn="ctr">
              <a:buNone/>
              <a:defRPr>
                <a:latin typeface="+mn-lt"/>
              </a:defRPr>
            </a:lvl1pPr>
          </a:lstStyle>
          <a:p>
            <a:r>
              <a:rPr lang="en-US"/>
              <a:t>Click icon to add table</a:t>
            </a:r>
            <a:endParaRPr lang="en-US" dirty="0"/>
          </a:p>
        </p:txBody>
      </p: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4"/>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112413867"/>
      </p:ext>
    </p:extLst>
  </p:cSld>
  <p:clrMapOvr>
    <a:masterClrMapping/>
  </p:clrMapOvr>
  <p:extLst>
    <p:ext uri="{DCECCB84-F9BA-43D5-87BE-67443E8EF086}">
      <p15:sldGuideLst xmlns:p15="http://schemas.microsoft.com/office/powerpoint/2012/main">
        <p15:guide id="1" orient="horz" pos="3780" userDrawn="1">
          <p15:clr>
            <a:srgbClr val="FBAE40"/>
          </p15:clr>
        </p15:guide>
        <p15:guide id="2" orient="horz" pos="1033" userDrawn="1">
          <p15:clr>
            <a:srgbClr val="FBAE40"/>
          </p15:clr>
        </p15:guide>
        <p15:guide id="3" orient="horz" pos="4252" userDrawn="1">
          <p15:clr>
            <a:srgbClr val="FBAE40"/>
          </p15:clr>
        </p15:guide>
        <p15:guide id="4" pos="339"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pos="4684" userDrawn="1">
          <p15:clr>
            <a:srgbClr val="FBAE40"/>
          </p15:clr>
        </p15:guide>
        <p15:guide id="9" pos="4904" userDrawn="1">
          <p15:clr>
            <a:srgbClr val="FBAE40"/>
          </p15:clr>
        </p15:guide>
        <p15:guide id="10" orient="horz" pos="432"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nd Table - Option 2">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2</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4754077" y="1645670"/>
            <a:ext cx="6868771" cy="4351336"/>
          </a:xfrm>
        </p:spPr>
        <p:txBody>
          <a:bodyPr/>
          <a:lstStyle>
            <a:lvl1pPr marL="0" indent="0" algn="ctr">
              <a:buNone/>
              <a:defRPr>
                <a:latin typeface="+mn-lt"/>
              </a:defRPr>
            </a:lvl1pPr>
          </a:lstStyle>
          <a:p>
            <a:r>
              <a:rPr lang="en-US"/>
              <a:t>Click icon to add table</a:t>
            </a:r>
            <a:endParaRPr lang="en-US" dirty="0"/>
          </a:p>
        </p:txBody>
      </p:sp>
      <p:sp>
        <p:nvSpPr>
          <p:cNvPr id="10" name="Content Placeholder 2">
            <a:extLst>
              <a:ext uri="{FF2B5EF4-FFF2-40B4-BE49-F238E27FC236}">
                <a16:creationId xmlns:a16="http://schemas.microsoft.com/office/drawing/2014/main" id="{466175A9-EBE4-6C48-969F-5E952C87697B}"/>
              </a:ext>
            </a:extLst>
          </p:cNvPr>
          <p:cNvSpPr>
            <a:spLocks noGrp="1"/>
          </p:cNvSpPr>
          <p:nvPr>
            <p:ph idx="14"/>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5"/>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717994447"/>
      </p:ext>
    </p:extLst>
  </p:cSld>
  <p:clrMapOvr>
    <a:masterClrMapping/>
  </p:clrMapOvr>
  <p:extLst>
    <p:ext uri="{DCECCB84-F9BA-43D5-87BE-67443E8EF086}">
      <p15:sldGuideLst xmlns:p15="http://schemas.microsoft.com/office/powerpoint/2012/main">
        <p15:guide id="1" orient="horz" pos="1033" userDrawn="1">
          <p15:clr>
            <a:srgbClr val="FBAE40"/>
          </p15:clr>
        </p15:guide>
        <p15:guide id="2" pos="7159" userDrawn="1">
          <p15:clr>
            <a:srgbClr val="FBAE40"/>
          </p15:clr>
        </p15:guide>
        <p15:guide id="3" orient="horz" pos="4252" userDrawn="1">
          <p15:clr>
            <a:srgbClr val="FBAE40"/>
          </p15:clr>
        </p15:guide>
        <p15:guide id="4" orient="horz" pos="432" userDrawn="1">
          <p15:clr>
            <a:srgbClr val="FBAE40"/>
          </p15:clr>
        </p15:guide>
        <p15:guide id="5" orient="horz" pos="3778" userDrawn="1">
          <p15:clr>
            <a:srgbClr val="FBAE40"/>
          </p15:clr>
        </p15:guide>
        <p15:guide id="6" pos="339" userDrawn="1">
          <p15:clr>
            <a:srgbClr val="FBAE40"/>
          </p15:clr>
        </p15:guide>
        <p15:guide id="7" pos="2771" userDrawn="1">
          <p15:clr>
            <a:srgbClr val="FBAE40"/>
          </p15:clr>
        </p15:guide>
        <p15:guide id="8" pos="2999" userDrawn="1">
          <p15:clr>
            <a:srgbClr val="FBAE40"/>
          </p15:clr>
        </p15:guide>
        <p15:guide id="9" pos="7039" userDrawn="1">
          <p15:clr>
            <a:srgbClr val="FBAE40"/>
          </p15:clr>
        </p15:guide>
        <p15:guide id="10" pos="7319"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nd Table – Option 3">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Text and Table – Option 3</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able Placeholder 2">
            <a:extLst>
              <a:ext uri="{FF2B5EF4-FFF2-40B4-BE49-F238E27FC236}">
                <a16:creationId xmlns:a16="http://schemas.microsoft.com/office/drawing/2014/main" id="{6BF1EF8E-DA0B-704D-8521-ABAD7DBCCC90}"/>
              </a:ext>
            </a:extLst>
          </p:cNvPr>
          <p:cNvSpPr>
            <a:spLocks noGrp="1"/>
          </p:cNvSpPr>
          <p:nvPr>
            <p:ph type="tbl" sz="quarter" idx="16"/>
          </p:nvPr>
        </p:nvSpPr>
        <p:spPr>
          <a:xfrm>
            <a:off x="4776509" y="1645672"/>
            <a:ext cx="3877795" cy="4351337"/>
          </a:xfrm>
        </p:spPr>
        <p:txBody>
          <a:bodyPr/>
          <a:lstStyle>
            <a:lvl1pPr marL="0" indent="0" algn="ctr">
              <a:buNone/>
              <a:defRPr>
                <a:latin typeface="+mn-lt"/>
              </a:defRPr>
            </a:lvl1pPr>
          </a:lstStyle>
          <a:p>
            <a:r>
              <a:rPr lang="en-US"/>
              <a:t>Click icon to add table</a:t>
            </a:r>
            <a:endParaRPr lang="en-US" dirty="0"/>
          </a:p>
        </p:txBody>
      </p:sp>
      <p:sp>
        <p:nvSpPr>
          <p:cNvPr id="17" name="Table Placeholder 2">
            <a:extLst>
              <a:ext uri="{FF2B5EF4-FFF2-40B4-BE49-F238E27FC236}">
                <a16:creationId xmlns:a16="http://schemas.microsoft.com/office/drawing/2014/main" id="{6BF1EF8E-DA0B-704D-8521-ABAD7DBCCC90}"/>
              </a:ext>
            </a:extLst>
          </p:cNvPr>
          <p:cNvSpPr>
            <a:spLocks noGrp="1"/>
          </p:cNvSpPr>
          <p:nvPr>
            <p:ph type="tbl" sz="quarter" idx="10"/>
          </p:nvPr>
        </p:nvSpPr>
        <p:spPr>
          <a:xfrm>
            <a:off x="532581" y="1645672"/>
            <a:ext cx="3877795" cy="4351337"/>
          </a:xfrm>
        </p:spPr>
        <p:txBody>
          <a:bodyPr/>
          <a:lstStyle>
            <a:lvl1pPr marL="0" indent="0" algn="ctr">
              <a:buNone/>
              <a:defRPr>
                <a:latin typeface="+mn-lt"/>
              </a:defRPr>
            </a:lvl1pPr>
          </a:lstStyle>
          <a:p>
            <a:r>
              <a:rPr lang="en-US"/>
              <a:t>Click icon to add table</a:t>
            </a:r>
            <a:endParaRPr lang="en-US" dirty="0"/>
          </a:p>
        </p:txBody>
      </p: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9" name="Footer Placeholder 1"/>
          <p:cNvSpPr>
            <a:spLocks noGrp="1"/>
          </p:cNvSpPr>
          <p:nvPr>
            <p:ph type="ftr" sz="quarter" idx="17"/>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8765463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432" userDrawn="1">
          <p15:clr>
            <a:srgbClr val="FBAE40"/>
          </p15:clr>
        </p15:guide>
        <p15:guide id="4" orient="horz" pos="3778" userDrawn="1">
          <p15:clr>
            <a:srgbClr val="FBAE40"/>
          </p15:clr>
        </p15:guide>
        <p15:guide id="5" orient="horz" pos="1033" userDrawn="1">
          <p15:clr>
            <a:srgbClr val="FBAE40"/>
          </p15:clr>
        </p15:guide>
        <p15:guide id="6" pos="7159" userDrawn="1">
          <p15:clr>
            <a:srgbClr val="FBAE40"/>
          </p15:clr>
        </p15:guide>
        <p15:guide id="7" pos="7039" userDrawn="1">
          <p15:clr>
            <a:srgbClr val="FBAE40"/>
          </p15:clr>
        </p15:guide>
        <p15:guide id="8" pos="7344"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rt with Text – Option 1">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7792089" y="1645670"/>
            <a:ext cx="3867331"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0" y="1645672"/>
            <a:ext cx="6901565" cy="4351337"/>
          </a:xfrm>
        </p:spPr>
        <p:txBody>
          <a:bodyPr/>
          <a:lstStyle>
            <a:lvl1pPr>
              <a:defRPr>
                <a:latin typeface="+mn-lt"/>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1</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94540736"/>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252" userDrawn="1">
          <p15:clr>
            <a:srgbClr val="FBAE40"/>
          </p15:clr>
        </p15:guide>
        <p15:guide id="3" pos="339" userDrawn="1">
          <p15:clr>
            <a:srgbClr val="FBAE40"/>
          </p15:clr>
        </p15:guide>
        <p15:guide id="4" orient="horz" pos="432" userDrawn="1">
          <p15:clr>
            <a:srgbClr val="FBAE40"/>
          </p15:clr>
        </p15:guide>
        <p15:guide id="5" pos="7039" userDrawn="1">
          <p15:clr>
            <a:srgbClr val="FBAE40"/>
          </p15:clr>
        </p15:guide>
        <p15:guide id="6" pos="7344" userDrawn="1">
          <p15:clr>
            <a:srgbClr val="FBAE40"/>
          </p15:clr>
        </p15:guide>
        <p15:guide id="7" pos="4684" userDrawn="1">
          <p15:clr>
            <a:srgbClr val="FBAE40"/>
          </p15:clr>
        </p15:guide>
        <p15:guide id="8" pos="4904" userDrawn="1">
          <p15:clr>
            <a:srgbClr val="FBAE40"/>
          </p15:clr>
        </p15:guide>
        <p15:guide id="9" orient="horz" pos="1033" userDrawn="1">
          <p15:clr>
            <a:srgbClr val="FBAE40"/>
          </p15:clr>
        </p15:guide>
        <p15:guide id="10" orient="horz" pos="377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with Text – Option 2">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466175A9-EBE4-6C48-969F-5E952C87697B}"/>
              </a:ext>
            </a:extLst>
          </p:cNvPr>
          <p:cNvSpPr>
            <a:spLocks noGrp="1"/>
          </p:cNvSpPr>
          <p:nvPr>
            <p:ph idx="13"/>
          </p:nvPr>
        </p:nvSpPr>
        <p:spPr>
          <a:xfrm>
            <a:off x="532581" y="1645670"/>
            <a:ext cx="3867331" cy="4351338"/>
          </a:xfrm>
        </p:spPr>
        <p:txBody>
          <a:bodyPr wrap="square" lIns="0" tIns="0" rIns="0" anchor="t" anchorCtr="0">
            <a:normAutofit/>
          </a:bodyPr>
          <a:lstStyle>
            <a:lvl1pPr>
              <a:lnSpc>
                <a:spcPct val="100000"/>
              </a:lnSpc>
              <a:spcBef>
                <a:spcPts val="0"/>
              </a:spcBef>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hart Placeholder 3">
            <a:extLst>
              <a:ext uri="{FF2B5EF4-FFF2-40B4-BE49-F238E27FC236}">
                <a16:creationId xmlns:a16="http://schemas.microsoft.com/office/drawing/2014/main" id="{96E531A0-92C3-364A-A62C-092C6DA655C8}"/>
              </a:ext>
            </a:extLst>
          </p:cNvPr>
          <p:cNvSpPr>
            <a:spLocks noGrp="1"/>
          </p:cNvSpPr>
          <p:nvPr>
            <p:ph type="chart" sz="quarter" idx="14"/>
          </p:nvPr>
        </p:nvSpPr>
        <p:spPr>
          <a:xfrm>
            <a:off x="4754076" y="1645672"/>
            <a:ext cx="6901565" cy="4351337"/>
          </a:xfrm>
        </p:spPr>
        <p:txBody>
          <a:bodyPr/>
          <a:lstStyle>
            <a:lvl1pPr>
              <a:defRPr>
                <a:latin typeface="+mn-lt"/>
              </a:defRPr>
            </a:lvl1pPr>
          </a:lstStyle>
          <a:p>
            <a:r>
              <a:rPr lang="en-US"/>
              <a:t>Click icon to add chart</a:t>
            </a:r>
          </a:p>
        </p:txBody>
      </p:sp>
      <p:sp>
        <p:nvSpPr>
          <p:cNvPr id="15"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2</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4078047301"/>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1" userDrawn="1">
          <p15:clr>
            <a:srgbClr val="FBAE40"/>
          </p15:clr>
        </p15:guide>
        <p15:guide id="10" pos="2999"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hart with Text – Option 3">
    <p:spTree>
      <p:nvGrpSpPr>
        <p:cNvPr id="1" name=""/>
        <p:cNvGrpSpPr/>
        <p:nvPr/>
      </p:nvGrpSpPr>
      <p:grpSpPr>
        <a:xfrm>
          <a:off x="0" y="0"/>
          <a:ext cx="0" cy="0"/>
          <a:chOff x="0" y="0"/>
          <a:chExt cx="0" cy="0"/>
        </a:xfrm>
      </p:grpSpPr>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5" name="Content Placeholder 2">
            <a:extLst>
              <a:ext uri="{FF2B5EF4-FFF2-40B4-BE49-F238E27FC236}">
                <a16:creationId xmlns:a16="http://schemas.microsoft.com/office/drawing/2014/main" id="{2E85957F-ACA5-D748-A069-E71676AF8CC2}"/>
              </a:ext>
            </a:extLst>
          </p:cNvPr>
          <p:cNvSpPr>
            <a:spLocks noGrp="1"/>
          </p:cNvSpPr>
          <p:nvPr>
            <p:ph idx="13"/>
          </p:nvPr>
        </p:nvSpPr>
        <p:spPr>
          <a:xfrm>
            <a:off x="9020441" y="1645670"/>
            <a:ext cx="2638983"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hart Placeholder 3">
            <a:extLst>
              <a:ext uri="{FF2B5EF4-FFF2-40B4-BE49-F238E27FC236}">
                <a16:creationId xmlns:a16="http://schemas.microsoft.com/office/drawing/2014/main" id="{B5C999E9-9675-E748-9B2F-5EC3E280027C}"/>
              </a:ext>
            </a:extLst>
          </p:cNvPr>
          <p:cNvSpPr>
            <a:spLocks noGrp="1"/>
          </p:cNvSpPr>
          <p:nvPr>
            <p:ph type="chart" sz="quarter" idx="14"/>
          </p:nvPr>
        </p:nvSpPr>
        <p:spPr>
          <a:xfrm>
            <a:off x="532583" y="1645672"/>
            <a:ext cx="3877796" cy="4351337"/>
          </a:xfrm>
        </p:spPr>
        <p:txBody>
          <a:bodyPr/>
          <a:lstStyle>
            <a:lvl1pPr>
              <a:defRPr>
                <a:latin typeface="+mn-lt"/>
              </a:defRPr>
            </a:lvl1pPr>
          </a:lstStyle>
          <a:p>
            <a:r>
              <a:rPr lang="en-US"/>
              <a:t>Click icon to add chart</a:t>
            </a:r>
          </a:p>
        </p:txBody>
      </p:sp>
      <p:sp>
        <p:nvSpPr>
          <p:cNvPr id="10" name="Chart Placeholder 3">
            <a:extLst>
              <a:ext uri="{FF2B5EF4-FFF2-40B4-BE49-F238E27FC236}">
                <a16:creationId xmlns:a16="http://schemas.microsoft.com/office/drawing/2014/main" id="{374F2BC2-8C3A-6249-AB96-BD5ED2EEC092}"/>
              </a:ext>
            </a:extLst>
          </p:cNvPr>
          <p:cNvSpPr>
            <a:spLocks noGrp="1"/>
          </p:cNvSpPr>
          <p:nvPr>
            <p:ph type="chart" sz="quarter" idx="15"/>
          </p:nvPr>
        </p:nvSpPr>
        <p:spPr>
          <a:xfrm>
            <a:off x="4776511" y="1645672"/>
            <a:ext cx="3877796" cy="4351337"/>
          </a:xfrm>
        </p:spPr>
        <p:txBody>
          <a:bodyPr/>
          <a:lstStyle>
            <a:lvl1pPr>
              <a:defRPr>
                <a:latin typeface="+mn-lt"/>
              </a:defRPr>
            </a:lvl1pPr>
          </a:lstStyle>
          <a:p>
            <a:r>
              <a:rPr lang="en-US"/>
              <a:t>Click icon to add chart</a:t>
            </a:r>
          </a:p>
        </p:txBody>
      </p:sp>
      <p:sp>
        <p:nvSpPr>
          <p:cNvPr id="14"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2580" y="474011"/>
            <a:ext cx="10640245" cy="768545"/>
          </a:xfrm>
          <a:prstGeom prst="rect">
            <a:avLst/>
          </a:prstGeom>
        </p:spPr>
        <p:txBody>
          <a:bodyPr vert="horz" lIns="0" tIns="0" rIns="0" bIns="0" rtlCol="0" anchor="ctr">
            <a:normAutofit/>
          </a:bodyPr>
          <a:lstStyle>
            <a:lvl1pPr>
              <a:defRPr>
                <a:latin typeface="+mn-lt"/>
              </a:defRPr>
            </a:lvl1pPr>
          </a:lstStyle>
          <a:p>
            <a:r>
              <a:rPr lang="en-US" dirty="0"/>
              <a:t>Chart with Text – Option 3</a:t>
            </a:r>
          </a:p>
        </p:txBody>
      </p:sp>
      <p:sp>
        <p:nvSpPr>
          <p:cNvPr id="12" name="Rectangle 11">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51056366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778" userDrawn="1">
          <p15:clr>
            <a:srgbClr val="FBAE40"/>
          </p15:clr>
        </p15:guide>
        <p15:guide id="7" orient="horz" pos="1033" userDrawn="1">
          <p15:clr>
            <a:srgbClr val="FBAE40"/>
          </p15:clr>
        </p15:guide>
        <p15:guide id="8" orient="horz" pos="432" userDrawn="1">
          <p15:clr>
            <a:srgbClr val="FBAE40"/>
          </p15:clr>
        </p15:guide>
        <p15:guide id="9" pos="2779" userDrawn="1">
          <p15:clr>
            <a:srgbClr val="FBAE40"/>
          </p15:clr>
        </p15:guide>
        <p15:guide id="10" pos="3007" userDrawn="1">
          <p15:clr>
            <a:srgbClr val="FBAE40"/>
          </p15:clr>
        </p15:guide>
        <p15:guide id="11" pos="5455" userDrawn="1">
          <p15:clr>
            <a:srgbClr val="FBAE40"/>
          </p15:clr>
        </p15:guide>
        <p15:guide id="12" pos="568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SWOT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557927" y="2873929"/>
            <a:ext cx="2358264"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3" name="Text Placeholder 2">
            <a:extLst>
              <a:ext uri="{FF2B5EF4-FFF2-40B4-BE49-F238E27FC236}">
                <a16:creationId xmlns:a16="http://schemas.microsoft.com/office/drawing/2014/main" id="{06178C06-CDE8-6B4D-AE79-44B6A32FB8EE}"/>
              </a:ext>
            </a:extLst>
          </p:cNvPr>
          <p:cNvSpPr>
            <a:spLocks noGrp="1"/>
          </p:cNvSpPr>
          <p:nvPr>
            <p:ph type="body" sz="quarter" idx="15"/>
          </p:nvPr>
        </p:nvSpPr>
        <p:spPr>
          <a:xfrm>
            <a:off x="3471073"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4" name="Text Placeholder 2">
            <a:extLst>
              <a:ext uri="{FF2B5EF4-FFF2-40B4-BE49-F238E27FC236}">
                <a16:creationId xmlns:a16="http://schemas.microsoft.com/office/drawing/2014/main" id="{B91553AF-8C1F-B344-9898-52841A7BB9AA}"/>
              </a:ext>
            </a:extLst>
          </p:cNvPr>
          <p:cNvSpPr>
            <a:spLocks noGrp="1"/>
          </p:cNvSpPr>
          <p:nvPr>
            <p:ph type="body" sz="quarter" idx="16"/>
          </p:nvPr>
        </p:nvSpPr>
        <p:spPr>
          <a:xfrm>
            <a:off x="6384221" y="2873929"/>
            <a:ext cx="2358267" cy="3123646"/>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5" name="Text Placeholder 2">
            <a:extLst>
              <a:ext uri="{FF2B5EF4-FFF2-40B4-BE49-F238E27FC236}">
                <a16:creationId xmlns:a16="http://schemas.microsoft.com/office/drawing/2014/main" id="{ACDFF35E-9476-0E4E-93EF-E59390DAF589}"/>
              </a:ext>
            </a:extLst>
          </p:cNvPr>
          <p:cNvSpPr>
            <a:spLocks noGrp="1"/>
          </p:cNvSpPr>
          <p:nvPr>
            <p:ph type="body" sz="quarter" idx="17"/>
          </p:nvPr>
        </p:nvSpPr>
        <p:spPr>
          <a:xfrm>
            <a:off x="9297372" y="2878143"/>
            <a:ext cx="2358269" cy="3119437"/>
          </a:xfrm>
        </p:spPr>
        <p:txBody>
          <a:bodyPr>
            <a:normAutofit/>
          </a:bodyPr>
          <a:lstStyle>
            <a:lvl1pPr marL="0" indent="0" algn="l">
              <a:buNone/>
              <a:defRPr sz="20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985741"/>
            <a:ext cx="2358268" cy="614904"/>
          </a:xfrm>
        </p:spPr>
        <p:txBody>
          <a:bodyPr>
            <a:noAutofit/>
          </a:bodyPr>
          <a:lstStyle>
            <a:lvl1pPr marL="0" indent="0" algn="l">
              <a:buNone/>
              <a:defRPr sz="26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3465419" y="1985741"/>
            <a:ext cx="2358268" cy="614904"/>
          </a:xfrm>
        </p:spPr>
        <p:txBody>
          <a:bodyPr>
            <a:noAutofit/>
          </a:bodyPr>
          <a:lstStyle>
            <a:lvl1pPr marL="0" indent="0" algn="l">
              <a:buNone/>
              <a:defRPr sz="26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6372911" y="1990853"/>
            <a:ext cx="2358268" cy="604710"/>
          </a:xfrm>
        </p:spPr>
        <p:txBody>
          <a:bodyPr>
            <a:noAutofit/>
          </a:bodyPr>
          <a:lstStyle>
            <a:lvl1pPr marL="0" indent="0" algn="l">
              <a:buNone/>
              <a:defRPr sz="26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9280402" y="1988619"/>
            <a:ext cx="2378201" cy="606944"/>
          </a:xfrm>
        </p:spPr>
        <p:txBody>
          <a:bodyPr>
            <a:noAutofit/>
          </a:bodyPr>
          <a:lstStyle>
            <a:lvl1pPr marL="0" indent="0" algn="l">
              <a:buNone/>
              <a:defRPr sz="26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a:off x="3201425"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1CF75A2-1D3C-6246-B540-552A648A25F4}"/>
              </a:ext>
            </a:extLst>
          </p:cNvPr>
          <p:cNvCxnSpPr>
            <a:cxnSpLocks/>
          </p:cNvCxnSpPr>
          <p:nvPr userDrawn="1"/>
        </p:nvCxnSpPr>
        <p:spPr>
          <a:xfrm>
            <a:off x="6096000" y="1985741"/>
            <a:ext cx="8965"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07EAF87-CC91-2A47-8A15-27762B512FBF}"/>
              </a:ext>
            </a:extLst>
          </p:cNvPr>
          <p:cNvCxnSpPr>
            <a:cxnSpLocks/>
          </p:cNvCxnSpPr>
          <p:nvPr userDrawn="1"/>
        </p:nvCxnSpPr>
        <p:spPr>
          <a:xfrm>
            <a:off x="9005224" y="1985741"/>
            <a:ext cx="0" cy="401183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TextBox 3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4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486502"/>
      </p:ext>
    </p:extLst>
  </p:cSld>
  <p:clrMapOvr>
    <a:masterClrMapping/>
  </p:clrMapOvr>
  <p:extLst>
    <p:ext uri="{DCECCB84-F9BA-43D5-87BE-67443E8EF086}">
      <p15:sldGuideLst xmlns:p15="http://schemas.microsoft.com/office/powerpoint/2012/main">
        <p15:guide id="1" pos="4015" userDrawn="1">
          <p15:clr>
            <a:srgbClr val="FBAE40"/>
          </p15:clr>
        </p15:guide>
        <p15:guide id="2" orient="horz" pos="1813" userDrawn="1">
          <p15:clr>
            <a:srgbClr val="FBAE40"/>
          </p15:clr>
        </p15:guide>
        <p15:guide id="3" pos="33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9" orient="horz" pos="3778" userDrawn="1">
          <p15:clr>
            <a:srgbClr val="FBAE40"/>
          </p15:clr>
        </p15:guide>
        <p15:guide id="10" orient="horz" pos="1635" userDrawn="1">
          <p15:clr>
            <a:srgbClr val="FBAE40"/>
          </p15:clr>
        </p15:guide>
        <p15:guide id="11" orient="horz" pos="1254" userDrawn="1">
          <p15:clr>
            <a:srgbClr val="FBAE40"/>
          </p15:clr>
        </p15:guide>
        <p15:guide id="12" orient="horz" pos="4252" userDrawn="1">
          <p15:clr>
            <a:srgbClr val="FBAE40"/>
          </p15:clr>
        </p15:guide>
        <p15:guide id="13" pos="1839" userDrawn="1">
          <p15:clr>
            <a:srgbClr val="FBAE40"/>
          </p15:clr>
        </p15:guide>
        <p15:guide id="14" pos="2185" userDrawn="1">
          <p15:clr>
            <a:srgbClr val="FBAE40"/>
          </p15:clr>
        </p15:guide>
        <p15:guide id="15" pos="3668" userDrawn="1">
          <p15:clr>
            <a:srgbClr val="FBAE40"/>
          </p15:clr>
        </p15:guide>
        <p15:guide id="16" pos="5507" userDrawn="1">
          <p15:clr>
            <a:srgbClr val="FBAE40"/>
          </p15:clr>
        </p15:guide>
        <p15:guide id="17" pos="584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EST Analysis">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9259723" cy="768545"/>
          </a:xfrm>
          <a:prstGeom prst="rect">
            <a:avLst/>
          </a:prstGeom>
        </p:spPr>
        <p:txBody>
          <a:bodyPr vert="horz" lIns="0" tIns="0" rIns="0" bIns="0" rtlCol="0" anchor="ctr">
            <a:normAutofit/>
          </a:bodyPr>
          <a:lstStyle>
            <a:lvl1pPr>
              <a:defRPr>
                <a:latin typeface="+mn-lt"/>
              </a:defRPr>
            </a:lvl1pPr>
          </a:lstStyle>
          <a:p>
            <a:r>
              <a:rPr lang="en-US" dirty="0"/>
              <a:t>PEST Analysis</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3B89F8E2-B64D-AC49-A8DD-AF613312CED2}"/>
              </a:ext>
            </a:extLst>
          </p:cNvPr>
          <p:cNvSpPr>
            <a:spLocks noGrp="1"/>
          </p:cNvSpPr>
          <p:nvPr>
            <p:ph type="body" sz="quarter" idx="14"/>
          </p:nvPr>
        </p:nvSpPr>
        <p:spPr>
          <a:xfrm>
            <a:off x="3328089" y="1882464"/>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6" name="Text Placeholder 2">
            <a:extLst>
              <a:ext uri="{FF2B5EF4-FFF2-40B4-BE49-F238E27FC236}">
                <a16:creationId xmlns:a16="http://schemas.microsoft.com/office/drawing/2014/main" id="{86601CF6-624C-4A4E-B63C-0AB8AD4B0D8B}"/>
              </a:ext>
            </a:extLst>
          </p:cNvPr>
          <p:cNvSpPr>
            <a:spLocks noGrp="1"/>
          </p:cNvSpPr>
          <p:nvPr>
            <p:ph type="body" sz="quarter" idx="18"/>
          </p:nvPr>
        </p:nvSpPr>
        <p:spPr>
          <a:xfrm>
            <a:off x="557927" y="1887429"/>
            <a:ext cx="2432408" cy="768545"/>
          </a:xfrm>
        </p:spPr>
        <p:txBody>
          <a:bodyPr anchor="ctr">
            <a:noAutofit/>
          </a:bodyPr>
          <a:lstStyle>
            <a:lvl1pPr marL="0" indent="0" algn="l">
              <a:buNone/>
              <a:defRPr sz="2800" b="1" i="0">
                <a:solidFill>
                  <a:schemeClr val="accent1"/>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7" name="Text Placeholder 2">
            <a:extLst>
              <a:ext uri="{FF2B5EF4-FFF2-40B4-BE49-F238E27FC236}">
                <a16:creationId xmlns:a16="http://schemas.microsoft.com/office/drawing/2014/main" id="{C6B470C7-D692-C244-8ADA-5E6292A32A41}"/>
              </a:ext>
            </a:extLst>
          </p:cNvPr>
          <p:cNvSpPr>
            <a:spLocks noGrp="1"/>
          </p:cNvSpPr>
          <p:nvPr>
            <p:ph type="body" sz="quarter" idx="19"/>
          </p:nvPr>
        </p:nvSpPr>
        <p:spPr>
          <a:xfrm>
            <a:off x="557927" y="3031847"/>
            <a:ext cx="2432408" cy="768545"/>
          </a:xfrm>
        </p:spPr>
        <p:txBody>
          <a:bodyPr anchor="ctr">
            <a:noAutofit/>
          </a:bodyPr>
          <a:lstStyle>
            <a:lvl1pPr marL="0" indent="0" algn="l">
              <a:buNone/>
              <a:defRPr sz="2800" b="1" i="0">
                <a:solidFill>
                  <a:schemeClr val="accent3"/>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8" name="Text Placeholder 2">
            <a:extLst>
              <a:ext uri="{FF2B5EF4-FFF2-40B4-BE49-F238E27FC236}">
                <a16:creationId xmlns:a16="http://schemas.microsoft.com/office/drawing/2014/main" id="{1F46D524-4125-844F-9646-96AC9FC2EEED}"/>
              </a:ext>
            </a:extLst>
          </p:cNvPr>
          <p:cNvSpPr>
            <a:spLocks noGrp="1"/>
          </p:cNvSpPr>
          <p:nvPr>
            <p:ph type="body" sz="quarter" idx="20"/>
          </p:nvPr>
        </p:nvSpPr>
        <p:spPr>
          <a:xfrm>
            <a:off x="557927" y="4176265"/>
            <a:ext cx="2432408" cy="768545"/>
          </a:xfrm>
        </p:spPr>
        <p:txBody>
          <a:bodyPr anchor="ctr">
            <a:noAutofit/>
          </a:bodyPr>
          <a:lstStyle>
            <a:lvl1pPr marL="0" indent="0" algn="l">
              <a:buNone/>
              <a:defRPr sz="2800" b="1" i="0">
                <a:solidFill>
                  <a:schemeClr val="accent4"/>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34" name="Text Placeholder 2">
            <a:extLst>
              <a:ext uri="{FF2B5EF4-FFF2-40B4-BE49-F238E27FC236}">
                <a16:creationId xmlns:a16="http://schemas.microsoft.com/office/drawing/2014/main" id="{369B9DF6-3D13-AC41-AF63-DFE23883004C}"/>
              </a:ext>
            </a:extLst>
          </p:cNvPr>
          <p:cNvSpPr>
            <a:spLocks noGrp="1"/>
          </p:cNvSpPr>
          <p:nvPr>
            <p:ph type="body" sz="quarter" idx="21"/>
          </p:nvPr>
        </p:nvSpPr>
        <p:spPr>
          <a:xfrm>
            <a:off x="536360" y="5320684"/>
            <a:ext cx="2432408" cy="768545"/>
          </a:xfrm>
        </p:spPr>
        <p:txBody>
          <a:bodyPr anchor="ctr">
            <a:noAutofit/>
          </a:bodyPr>
          <a:lstStyle>
            <a:lvl1pPr marL="0" indent="0" algn="l">
              <a:buNone/>
              <a:defRPr sz="2800" b="1" i="0">
                <a:solidFill>
                  <a:schemeClr val="accent5"/>
                </a:solidFill>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cxnSp>
        <p:nvCxnSpPr>
          <p:cNvPr id="35" name="Straight Connector 34">
            <a:extLst>
              <a:ext uri="{FF2B5EF4-FFF2-40B4-BE49-F238E27FC236}">
                <a16:creationId xmlns:a16="http://schemas.microsoft.com/office/drawing/2014/main" id="{064D14FE-F0EC-9E45-8211-8AECE22E1CC0}"/>
              </a:ext>
            </a:extLst>
          </p:cNvPr>
          <p:cNvCxnSpPr>
            <a:cxnSpLocks/>
          </p:cNvCxnSpPr>
          <p:nvPr userDrawn="1"/>
        </p:nvCxnSpPr>
        <p:spPr>
          <a:xfrm flipH="1">
            <a:off x="557927" y="2847664"/>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01AE01-0A53-D74B-8BE4-E6490CE5C583}"/>
              </a:ext>
            </a:extLst>
          </p:cNvPr>
          <p:cNvCxnSpPr>
            <a:cxnSpLocks/>
          </p:cNvCxnSpPr>
          <p:nvPr userDrawn="1"/>
        </p:nvCxnSpPr>
        <p:spPr>
          <a:xfrm flipH="1">
            <a:off x="557927" y="3999957"/>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A5501F-60A1-6745-A84A-F8EC2892729A}"/>
              </a:ext>
            </a:extLst>
          </p:cNvPr>
          <p:cNvCxnSpPr>
            <a:cxnSpLocks/>
          </p:cNvCxnSpPr>
          <p:nvPr userDrawn="1"/>
        </p:nvCxnSpPr>
        <p:spPr>
          <a:xfrm flipH="1">
            <a:off x="557927" y="5137381"/>
            <a:ext cx="1109771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a:extLst>
              <a:ext uri="{FF2B5EF4-FFF2-40B4-BE49-F238E27FC236}">
                <a16:creationId xmlns:a16="http://schemas.microsoft.com/office/drawing/2014/main" id="{C3455D8F-754F-F744-9774-4115CF132E8A}"/>
              </a:ext>
            </a:extLst>
          </p:cNvPr>
          <p:cNvSpPr>
            <a:spLocks noGrp="1"/>
          </p:cNvSpPr>
          <p:nvPr>
            <p:ph type="body" sz="quarter" idx="22"/>
          </p:nvPr>
        </p:nvSpPr>
        <p:spPr>
          <a:xfrm>
            <a:off x="3328089" y="3034757"/>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40" name="Text Placeholder 2">
            <a:extLst>
              <a:ext uri="{FF2B5EF4-FFF2-40B4-BE49-F238E27FC236}">
                <a16:creationId xmlns:a16="http://schemas.microsoft.com/office/drawing/2014/main" id="{2C42B7F4-16A0-EB4B-9A61-205EEA8D87DF}"/>
              </a:ext>
            </a:extLst>
          </p:cNvPr>
          <p:cNvSpPr>
            <a:spLocks noGrp="1"/>
          </p:cNvSpPr>
          <p:nvPr>
            <p:ph type="body" sz="quarter" idx="23"/>
          </p:nvPr>
        </p:nvSpPr>
        <p:spPr>
          <a:xfrm>
            <a:off x="3328089" y="4179906"/>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41" name="Text Placeholder 2">
            <a:extLst>
              <a:ext uri="{FF2B5EF4-FFF2-40B4-BE49-F238E27FC236}">
                <a16:creationId xmlns:a16="http://schemas.microsoft.com/office/drawing/2014/main" id="{B5CE8B1B-51DA-AE48-ADBD-6D16542AE6C7}"/>
              </a:ext>
            </a:extLst>
          </p:cNvPr>
          <p:cNvSpPr>
            <a:spLocks noGrp="1"/>
          </p:cNvSpPr>
          <p:nvPr>
            <p:ph type="body" sz="quarter" idx="24"/>
          </p:nvPr>
        </p:nvSpPr>
        <p:spPr>
          <a:xfrm>
            <a:off x="3328089" y="5329959"/>
            <a:ext cx="8327553" cy="768544"/>
          </a:xfrm>
        </p:spPr>
        <p:txBody>
          <a:bodyPr anchor="ctr">
            <a:normAutofit/>
          </a:bodyPr>
          <a:lstStyle>
            <a:lvl1pPr marL="0" indent="0" algn="l">
              <a:buNone/>
              <a:defRPr sz="1800">
                <a:latin typeface="+mn-lt"/>
                <a:ea typeface="Proxima Nova Rg" panose="02000506030000020004" pitchFamily="50" charset="0"/>
                <a:cs typeface="Proxima Nova Rg" panose="02000506030000020004" pitchFamily="50" charset="0"/>
              </a:defRPr>
            </a:lvl1pPr>
          </a:lstStyle>
          <a:p>
            <a:pPr lvl="0"/>
            <a:r>
              <a:rPr lang="en-US"/>
              <a:t>Click to edit Master text styles</a:t>
            </a:r>
          </a:p>
        </p:txBody>
      </p:sp>
      <p:sp>
        <p:nvSpPr>
          <p:cNvPr id="23" name="Rectangle 2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842024543"/>
      </p:ext>
    </p:extLst>
  </p:cSld>
  <p:clrMapOvr>
    <a:masterClrMapping/>
  </p:clrMapOvr>
  <p:extLst>
    <p:ext uri="{DCECCB84-F9BA-43D5-87BE-67443E8EF086}">
      <p15:sldGuideLst xmlns:p15="http://schemas.microsoft.com/office/powerpoint/2012/main">
        <p15:guide id="1" pos="7039" userDrawn="1">
          <p15:clr>
            <a:srgbClr val="FBAE40"/>
          </p15:clr>
        </p15:guide>
        <p15:guide id="2" orient="horz" pos="3837" userDrawn="1">
          <p15:clr>
            <a:srgbClr val="FBAE40"/>
          </p15:clr>
        </p15:guide>
        <p15:guide id="3" pos="7159" userDrawn="1">
          <p15:clr>
            <a:srgbClr val="FBAE40"/>
          </p15:clr>
        </p15:guide>
        <p15:guide id="4" pos="339" userDrawn="1">
          <p15:clr>
            <a:srgbClr val="FBAE40"/>
          </p15:clr>
        </p15:guide>
        <p15:guide id="5" pos="1880" userDrawn="1">
          <p15:clr>
            <a:srgbClr val="FBAE40"/>
          </p15:clr>
        </p15:guide>
        <p15:guide id="6" pos="2092" userDrawn="1">
          <p15:clr>
            <a:srgbClr val="FBAE40"/>
          </p15:clr>
        </p15:guide>
        <p15:guide id="7" pos="7344" userDrawn="1">
          <p15:clr>
            <a:srgbClr val="FBAE40"/>
          </p15:clr>
        </p15:guide>
        <p15:guide id="8" orient="horz" pos="3354" userDrawn="1">
          <p15:clr>
            <a:srgbClr val="FBAE40"/>
          </p15:clr>
        </p15:guide>
        <p15:guide id="9" orient="horz" pos="3117" userDrawn="1">
          <p15:clr>
            <a:srgbClr val="FBAE40"/>
          </p15:clr>
        </p15:guide>
        <p15:guide id="10" orient="horz" pos="2634" userDrawn="1">
          <p15:clr>
            <a:srgbClr val="FBAE40"/>
          </p15:clr>
        </p15:guide>
        <p15:guide id="11" orient="horz" pos="2397" userDrawn="1">
          <p15:clr>
            <a:srgbClr val="FBAE40"/>
          </p15:clr>
        </p15:guide>
        <p15:guide id="12" orient="horz" pos="1906" userDrawn="1">
          <p15:clr>
            <a:srgbClr val="FBAE40"/>
          </p15:clr>
        </p15:guide>
        <p15:guide id="13" orient="horz" pos="1677" userDrawn="1">
          <p15:clr>
            <a:srgbClr val="FBAE40"/>
          </p15:clr>
        </p15:guide>
        <p15:guide id="14" orient="horz" pos="1186" userDrawn="1">
          <p15:clr>
            <a:srgbClr val="FBAE40"/>
          </p15:clr>
        </p15:guide>
        <p15:guide id="15" orient="horz" pos="432" userDrawn="1">
          <p15:clr>
            <a:srgbClr val="FBAE40"/>
          </p15:clr>
        </p15:guide>
        <p15:guide id="16" orient="horz" pos="42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 Slide - Picture Backgrou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a:t>
            </a:r>
            <a:br>
              <a:rPr lang="en-US" dirty="0"/>
            </a:br>
            <a:r>
              <a:rPr lang="en-US" dirty="0"/>
              <a:t>Picture Background</a:t>
            </a:r>
          </a:p>
        </p:txBody>
      </p:sp>
      <p:sp>
        <p:nvSpPr>
          <p:cNvPr id="3"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8" name="TextBox 7">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054560346"/>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991" userDrawn="1">
          <p15:clr>
            <a:srgbClr val="FBAE40"/>
          </p15:clr>
        </p15:guide>
        <p15:guide id="3" orient="horz" pos="584" userDrawn="1">
          <p15:clr>
            <a:srgbClr val="FBAE40"/>
          </p15:clr>
        </p15:guide>
        <p15:guide id="4" orient="horz" pos="2550" userDrawn="1">
          <p15:clr>
            <a:srgbClr val="FBAE40"/>
          </p15:clr>
        </p15:guide>
        <p15:guide id="5" orient="horz" pos="2744" userDrawn="1">
          <p15:clr>
            <a:srgbClr val="FBAE40"/>
          </p15:clr>
        </p15:guide>
        <p15:guide id="6" pos="624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antt Chart">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766186C-701A-BC45-AC88-392EAFC5BB8F}"/>
              </a:ext>
            </a:extLst>
          </p:cNvPr>
          <p:cNvGraphicFramePr>
            <a:graphicFrameLocks noGrp="1"/>
          </p:cNvGraphicFramePr>
          <p:nvPr userDrawn="1">
            <p:extLst>
              <p:ext uri="{D42A27DB-BD31-4B8C-83A1-F6EECF244321}">
                <p14:modId xmlns:p14="http://schemas.microsoft.com/office/powerpoint/2010/main" val="4229908244"/>
              </p:ext>
            </p:extLst>
          </p:nvPr>
        </p:nvGraphicFramePr>
        <p:xfrm>
          <a:off x="817760" y="1531933"/>
          <a:ext cx="10837893" cy="4669762"/>
        </p:xfrm>
        <a:graphic>
          <a:graphicData uri="http://schemas.openxmlformats.org/drawingml/2006/table">
            <a:tbl>
              <a:tblPr>
                <a:tableStyleId>{5C22544A-7EE6-4342-B048-85BDC9FD1C3A}</a:tableStyleId>
              </a:tblPr>
              <a:tblGrid>
                <a:gridCol w="1035105">
                  <a:extLst>
                    <a:ext uri="{9D8B030D-6E8A-4147-A177-3AD203B41FA5}">
                      <a16:colId xmlns:a16="http://schemas.microsoft.com/office/drawing/2014/main" val="598104309"/>
                    </a:ext>
                  </a:extLst>
                </a:gridCol>
                <a:gridCol w="816899">
                  <a:extLst>
                    <a:ext uri="{9D8B030D-6E8A-4147-A177-3AD203B41FA5}">
                      <a16:colId xmlns:a16="http://schemas.microsoft.com/office/drawing/2014/main" val="4168066833"/>
                    </a:ext>
                  </a:extLst>
                </a:gridCol>
                <a:gridCol w="816899">
                  <a:extLst>
                    <a:ext uri="{9D8B030D-6E8A-4147-A177-3AD203B41FA5}">
                      <a16:colId xmlns:a16="http://schemas.microsoft.com/office/drawing/2014/main" val="1004100599"/>
                    </a:ext>
                  </a:extLst>
                </a:gridCol>
                <a:gridCol w="816899">
                  <a:extLst>
                    <a:ext uri="{9D8B030D-6E8A-4147-A177-3AD203B41FA5}">
                      <a16:colId xmlns:a16="http://schemas.microsoft.com/office/drawing/2014/main" val="2411855810"/>
                    </a:ext>
                  </a:extLst>
                </a:gridCol>
                <a:gridCol w="816899">
                  <a:extLst>
                    <a:ext uri="{9D8B030D-6E8A-4147-A177-3AD203B41FA5}">
                      <a16:colId xmlns:a16="http://schemas.microsoft.com/office/drawing/2014/main" val="1635482544"/>
                    </a:ext>
                  </a:extLst>
                </a:gridCol>
                <a:gridCol w="816899">
                  <a:extLst>
                    <a:ext uri="{9D8B030D-6E8A-4147-A177-3AD203B41FA5}">
                      <a16:colId xmlns:a16="http://schemas.microsoft.com/office/drawing/2014/main" val="1339005217"/>
                    </a:ext>
                  </a:extLst>
                </a:gridCol>
                <a:gridCol w="816899">
                  <a:extLst>
                    <a:ext uri="{9D8B030D-6E8A-4147-A177-3AD203B41FA5}">
                      <a16:colId xmlns:a16="http://schemas.microsoft.com/office/drawing/2014/main" val="1040595637"/>
                    </a:ext>
                  </a:extLst>
                </a:gridCol>
                <a:gridCol w="816899">
                  <a:extLst>
                    <a:ext uri="{9D8B030D-6E8A-4147-A177-3AD203B41FA5}">
                      <a16:colId xmlns:a16="http://schemas.microsoft.com/office/drawing/2014/main" val="1495738028"/>
                    </a:ext>
                  </a:extLst>
                </a:gridCol>
                <a:gridCol w="816899">
                  <a:extLst>
                    <a:ext uri="{9D8B030D-6E8A-4147-A177-3AD203B41FA5}">
                      <a16:colId xmlns:a16="http://schemas.microsoft.com/office/drawing/2014/main" val="2839960209"/>
                    </a:ext>
                  </a:extLst>
                </a:gridCol>
                <a:gridCol w="816899">
                  <a:extLst>
                    <a:ext uri="{9D8B030D-6E8A-4147-A177-3AD203B41FA5}">
                      <a16:colId xmlns:a16="http://schemas.microsoft.com/office/drawing/2014/main" val="3918524498"/>
                    </a:ext>
                  </a:extLst>
                </a:gridCol>
                <a:gridCol w="816899">
                  <a:extLst>
                    <a:ext uri="{9D8B030D-6E8A-4147-A177-3AD203B41FA5}">
                      <a16:colId xmlns:a16="http://schemas.microsoft.com/office/drawing/2014/main" val="3569936324"/>
                    </a:ext>
                  </a:extLst>
                </a:gridCol>
                <a:gridCol w="816899">
                  <a:extLst>
                    <a:ext uri="{9D8B030D-6E8A-4147-A177-3AD203B41FA5}">
                      <a16:colId xmlns:a16="http://schemas.microsoft.com/office/drawing/2014/main" val="2110722687"/>
                    </a:ext>
                  </a:extLst>
                </a:gridCol>
                <a:gridCol w="816899">
                  <a:extLst>
                    <a:ext uri="{9D8B030D-6E8A-4147-A177-3AD203B41FA5}">
                      <a16:colId xmlns:a16="http://schemas.microsoft.com/office/drawing/2014/main" val="2450500902"/>
                    </a:ext>
                  </a:extLst>
                </a:gridCol>
              </a:tblGrid>
              <a:tr h="618332">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Jan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Feb</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Apr</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May</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Jun</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Jul</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Aug</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Sep</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Oct</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Nov</a:t>
                      </a:r>
                    </a:p>
                  </a:txBody>
                  <a:tcP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r>
                        <a:rPr lang="en-US" sz="1400" dirty="0">
                          <a:latin typeface="Proxima Nova Rg" panose="02000506030000020004" pitchFamily="50" charset="0"/>
                        </a:rPr>
                        <a:t>Dec</a:t>
                      </a:r>
                    </a:p>
                  </a:txBody>
                  <a:tcP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55971151"/>
                  </a:ext>
                </a:extLst>
              </a:tr>
              <a:tr h="4051430">
                <a:tc>
                  <a:txBody>
                    <a:bodyPr/>
                    <a:lstStyle/>
                    <a:p>
                      <a:endParaRPr lang="en-US" sz="1400" dirty="0">
                        <a:latin typeface="Proxima Nova Rg" panose="02000506030000020004" pitchFamily="50" charset="0"/>
                      </a:endParaRPr>
                    </a:p>
                  </a:txBody>
                  <a:tcPr anchor="ctr">
                    <a:lnL w="12700" cmpd="sng">
                      <a:noFill/>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tc>
                  <a:txBody>
                    <a:bodyPr/>
                    <a:lstStyle/>
                    <a:p>
                      <a:endParaRPr lang="en-US" sz="1400" dirty="0">
                        <a:latin typeface="Proxima Nova Rg" panose="02000506030000020004" pitchFamily="50" charset="0"/>
                      </a:endParaRPr>
                    </a:p>
                  </a:txBody>
                  <a:tcPr anchor="ctr">
                    <a:lnL w="12700" cap="flat" cmpd="sng" algn="ctr">
                      <a:solidFill>
                        <a:schemeClr val="bg1">
                          <a:lumMod val="95000"/>
                        </a:schemeClr>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95524781"/>
                  </a:ext>
                </a:extLst>
              </a:tr>
            </a:tbl>
          </a:graphicData>
        </a:graphic>
      </p:graphicFrame>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95867"/>
            <a:ext cx="10638053" cy="768545"/>
          </a:xfrm>
          <a:prstGeom prst="rect">
            <a:avLst/>
          </a:prstGeom>
        </p:spPr>
        <p:txBody>
          <a:bodyPr vert="horz" lIns="0" tIns="0" rIns="0" bIns="0" rtlCol="0" anchor="ctr">
            <a:normAutofit/>
          </a:bodyPr>
          <a:lstStyle>
            <a:lvl1pPr>
              <a:defRPr>
                <a:latin typeface="+mn-lt"/>
              </a:defRPr>
            </a:lvl1pPr>
          </a:lstStyle>
          <a:p>
            <a:r>
              <a:rPr lang="en-US" dirty="0"/>
              <a:t>Gantt Chart</a:t>
            </a:r>
          </a:p>
        </p:txBody>
      </p:sp>
      <p:sp>
        <p:nvSpPr>
          <p:cNvPr id="30"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1" name="Straight Connector 3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Text Placeholder 2">
            <a:extLst>
              <a:ext uri="{FF2B5EF4-FFF2-40B4-BE49-F238E27FC236}">
                <a16:creationId xmlns:a16="http://schemas.microsoft.com/office/drawing/2014/main" id="{E1884DB4-8724-2444-AC73-01BDA7C1B25F}"/>
              </a:ext>
            </a:extLst>
          </p:cNvPr>
          <p:cNvSpPr>
            <a:spLocks noGrp="1"/>
          </p:cNvSpPr>
          <p:nvPr>
            <p:ph type="body" sz="quarter" idx="14" hasCustomPrompt="1"/>
          </p:nvPr>
        </p:nvSpPr>
        <p:spPr>
          <a:xfrm>
            <a:off x="536359" y="200990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38" name="Text Placeholder 2">
            <a:extLst>
              <a:ext uri="{FF2B5EF4-FFF2-40B4-BE49-F238E27FC236}">
                <a16:creationId xmlns:a16="http://schemas.microsoft.com/office/drawing/2014/main" id="{AD305F03-5586-5E4F-81F2-236A9DB36ADD}"/>
              </a:ext>
            </a:extLst>
          </p:cNvPr>
          <p:cNvSpPr>
            <a:spLocks noGrp="1"/>
          </p:cNvSpPr>
          <p:nvPr>
            <p:ph type="body" sz="quarter" idx="26"/>
          </p:nvPr>
        </p:nvSpPr>
        <p:spPr>
          <a:xfrm>
            <a:off x="2081565" y="3052038"/>
            <a:ext cx="3910361"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44" name="Text Placeholder 2">
            <a:extLst>
              <a:ext uri="{FF2B5EF4-FFF2-40B4-BE49-F238E27FC236}">
                <a16:creationId xmlns:a16="http://schemas.microsoft.com/office/drawing/2014/main" id="{F4DB0538-1629-4B42-A56E-318B4C79521D}"/>
              </a:ext>
            </a:extLst>
          </p:cNvPr>
          <p:cNvSpPr>
            <a:spLocks noGrp="1"/>
          </p:cNvSpPr>
          <p:nvPr>
            <p:ph type="body" sz="quarter" idx="27" hasCustomPrompt="1"/>
          </p:nvPr>
        </p:nvSpPr>
        <p:spPr>
          <a:xfrm>
            <a:off x="536359" y="253136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5" name="Text Placeholder 2">
            <a:extLst>
              <a:ext uri="{FF2B5EF4-FFF2-40B4-BE49-F238E27FC236}">
                <a16:creationId xmlns:a16="http://schemas.microsoft.com/office/drawing/2014/main" id="{075659CF-3622-2743-851F-8923DB01AF3E}"/>
              </a:ext>
            </a:extLst>
          </p:cNvPr>
          <p:cNvSpPr>
            <a:spLocks noGrp="1"/>
          </p:cNvSpPr>
          <p:nvPr>
            <p:ph type="body" sz="quarter" idx="28"/>
          </p:nvPr>
        </p:nvSpPr>
        <p:spPr>
          <a:xfrm>
            <a:off x="5189038" y="3574264"/>
            <a:ext cx="2988527"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46" name="Text Placeholder 2">
            <a:extLst>
              <a:ext uri="{FF2B5EF4-FFF2-40B4-BE49-F238E27FC236}">
                <a16:creationId xmlns:a16="http://schemas.microsoft.com/office/drawing/2014/main" id="{4B7ABE6A-4FF3-9543-84D7-72D8B9B04EEE}"/>
              </a:ext>
            </a:extLst>
          </p:cNvPr>
          <p:cNvSpPr>
            <a:spLocks noGrp="1"/>
          </p:cNvSpPr>
          <p:nvPr>
            <p:ph type="body" sz="quarter" idx="29" hasCustomPrompt="1"/>
          </p:nvPr>
        </p:nvSpPr>
        <p:spPr>
          <a:xfrm>
            <a:off x="536359" y="3052812"/>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7" name="Text Placeholder 2">
            <a:extLst>
              <a:ext uri="{FF2B5EF4-FFF2-40B4-BE49-F238E27FC236}">
                <a16:creationId xmlns:a16="http://schemas.microsoft.com/office/drawing/2014/main" id="{FCE93C9B-BDFA-DA48-9722-93E7AC19B47D}"/>
              </a:ext>
            </a:extLst>
          </p:cNvPr>
          <p:cNvSpPr>
            <a:spLocks noGrp="1"/>
          </p:cNvSpPr>
          <p:nvPr>
            <p:ph type="body" sz="quarter" idx="30"/>
          </p:nvPr>
        </p:nvSpPr>
        <p:spPr>
          <a:xfrm>
            <a:off x="3260029" y="4102225"/>
            <a:ext cx="7036264"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48" name="Text Placeholder 2">
            <a:extLst>
              <a:ext uri="{FF2B5EF4-FFF2-40B4-BE49-F238E27FC236}">
                <a16:creationId xmlns:a16="http://schemas.microsoft.com/office/drawing/2014/main" id="{87FE31FF-EFEA-774A-B412-A17BCCF56511}"/>
              </a:ext>
            </a:extLst>
          </p:cNvPr>
          <p:cNvSpPr>
            <a:spLocks noGrp="1"/>
          </p:cNvSpPr>
          <p:nvPr>
            <p:ph type="body" sz="quarter" idx="31" hasCustomPrompt="1"/>
          </p:nvPr>
        </p:nvSpPr>
        <p:spPr>
          <a:xfrm>
            <a:off x="536359" y="3574264"/>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49" name="Text Placeholder 2">
            <a:extLst>
              <a:ext uri="{FF2B5EF4-FFF2-40B4-BE49-F238E27FC236}">
                <a16:creationId xmlns:a16="http://schemas.microsoft.com/office/drawing/2014/main" id="{C06182F5-CA73-9548-8C9E-778C0D79C293}"/>
              </a:ext>
            </a:extLst>
          </p:cNvPr>
          <p:cNvSpPr>
            <a:spLocks noGrp="1"/>
          </p:cNvSpPr>
          <p:nvPr>
            <p:ph type="body" sz="quarter" idx="32"/>
          </p:nvPr>
        </p:nvSpPr>
        <p:spPr>
          <a:xfrm>
            <a:off x="6222383" y="4617168"/>
            <a:ext cx="4832196"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50" name="Text Placeholder 2">
            <a:extLst>
              <a:ext uri="{FF2B5EF4-FFF2-40B4-BE49-F238E27FC236}">
                <a16:creationId xmlns:a16="http://schemas.microsoft.com/office/drawing/2014/main" id="{4DE7B252-5204-C54B-B2AB-728EAAD28795}"/>
              </a:ext>
            </a:extLst>
          </p:cNvPr>
          <p:cNvSpPr>
            <a:spLocks noGrp="1"/>
          </p:cNvSpPr>
          <p:nvPr>
            <p:ph type="body" sz="quarter" idx="33" hasCustomPrompt="1"/>
          </p:nvPr>
        </p:nvSpPr>
        <p:spPr>
          <a:xfrm>
            <a:off x="536359" y="4095716"/>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1" name="Text Placeholder 2">
            <a:extLst>
              <a:ext uri="{FF2B5EF4-FFF2-40B4-BE49-F238E27FC236}">
                <a16:creationId xmlns:a16="http://schemas.microsoft.com/office/drawing/2014/main" id="{36352348-FB9A-0C4E-AC97-1B51444891A4}"/>
              </a:ext>
            </a:extLst>
          </p:cNvPr>
          <p:cNvSpPr>
            <a:spLocks noGrp="1"/>
          </p:cNvSpPr>
          <p:nvPr>
            <p:ph type="body" sz="quarter" idx="34"/>
          </p:nvPr>
        </p:nvSpPr>
        <p:spPr>
          <a:xfrm>
            <a:off x="2081564" y="5138620"/>
            <a:ext cx="5332965"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52" name="Text Placeholder 2">
            <a:extLst>
              <a:ext uri="{FF2B5EF4-FFF2-40B4-BE49-F238E27FC236}">
                <a16:creationId xmlns:a16="http://schemas.microsoft.com/office/drawing/2014/main" id="{68E1BFD4-3A5E-8641-9D2F-00409E3793B6}"/>
              </a:ext>
            </a:extLst>
          </p:cNvPr>
          <p:cNvSpPr>
            <a:spLocks noGrp="1"/>
          </p:cNvSpPr>
          <p:nvPr>
            <p:ph type="body" sz="quarter" idx="35" hasCustomPrompt="1"/>
          </p:nvPr>
        </p:nvSpPr>
        <p:spPr>
          <a:xfrm>
            <a:off x="536359" y="5660073"/>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3" name="Text Placeholder 2">
            <a:extLst>
              <a:ext uri="{FF2B5EF4-FFF2-40B4-BE49-F238E27FC236}">
                <a16:creationId xmlns:a16="http://schemas.microsoft.com/office/drawing/2014/main" id="{E6AA6E42-ABF6-0042-B39E-9D863B855B56}"/>
              </a:ext>
            </a:extLst>
          </p:cNvPr>
          <p:cNvSpPr>
            <a:spLocks noGrp="1"/>
          </p:cNvSpPr>
          <p:nvPr>
            <p:ph type="body" sz="quarter" idx="36"/>
          </p:nvPr>
        </p:nvSpPr>
        <p:spPr>
          <a:xfrm>
            <a:off x="4601737" y="5660073"/>
            <a:ext cx="6452837"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54" name="Text Placeholder 2">
            <a:extLst>
              <a:ext uri="{FF2B5EF4-FFF2-40B4-BE49-F238E27FC236}">
                <a16:creationId xmlns:a16="http://schemas.microsoft.com/office/drawing/2014/main" id="{2A47D090-BD26-A34F-A587-274164E5624A}"/>
              </a:ext>
            </a:extLst>
          </p:cNvPr>
          <p:cNvSpPr>
            <a:spLocks noGrp="1"/>
          </p:cNvSpPr>
          <p:nvPr>
            <p:ph type="body" sz="quarter" idx="37" hasCustomPrompt="1"/>
          </p:nvPr>
        </p:nvSpPr>
        <p:spPr>
          <a:xfrm>
            <a:off x="536359" y="4617168"/>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5" name="Text Placeholder 2">
            <a:extLst>
              <a:ext uri="{FF2B5EF4-FFF2-40B4-BE49-F238E27FC236}">
                <a16:creationId xmlns:a16="http://schemas.microsoft.com/office/drawing/2014/main" id="{6E947712-F350-C94B-A96E-F9EF11B0DCAD}"/>
              </a:ext>
            </a:extLst>
          </p:cNvPr>
          <p:cNvSpPr>
            <a:spLocks noGrp="1"/>
          </p:cNvSpPr>
          <p:nvPr>
            <p:ph type="body" sz="quarter" idx="38" hasCustomPrompt="1"/>
          </p:nvPr>
        </p:nvSpPr>
        <p:spPr>
          <a:xfrm>
            <a:off x="536359" y="5138620"/>
            <a:ext cx="711200" cy="256734"/>
          </a:xfrm>
        </p:spPr>
        <p:txBody>
          <a:bodyPr anchor="ctr">
            <a:normAutofit/>
          </a:bodyPr>
          <a:lstStyle>
            <a:lvl1pPr marL="0" indent="0" algn="l">
              <a:buNone/>
              <a:defRPr sz="1600" b="1">
                <a:solidFill>
                  <a:srgbClr val="006241"/>
                </a:solidFill>
                <a:latin typeface="+mn-lt"/>
              </a:defRPr>
            </a:lvl1pPr>
          </a:lstStyle>
          <a:p>
            <a:pPr lvl="0"/>
            <a:r>
              <a:rPr lang="en-US" dirty="0"/>
              <a:t>Task </a:t>
            </a:r>
          </a:p>
        </p:txBody>
      </p:sp>
      <p:sp>
        <p:nvSpPr>
          <p:cNvPr id="56" name="Text Placeholder 2">
            <a:extLst>
              <a:ext uri="{FF2B5EF4-FFF2-40B4-BE49-F238E27FC236}">
                <a16:creationId xmlns:a16="http://schemas.microsoft.com/office/drawing/2014/main" id="{55B41E2F-B664-B64E-A6F2-0F2A19DCC055}"/>
              </a:ext>
            </a:extLst>
          </p:cNvPr>
          <p:cNvSpPr>
            <a:spLocks noGrp="1"/>
          </p:cNvSpPr>
          <p:nvPr>
            <p:ph type="body" sz="quarter" idx="39"/>
          </p:nvPr>
        </p:nvSpPr>
        <p:spPr>
          <a:xfrm>
            <a:off x="3419706" y="2539082"/>
            <a:ext cx="5657387"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57" name="Text Placeholder 2">
            <a:extLst>
              <a:ext uri="{FF2B5EF4-FFF2-40B4-BE49-F238E27FC236}">
                <a16:creationId xmlns:a16="http://schemas.microsoft.com/office/drawing/2014/main" id="{E61344E7-7C91-2348-832A-A007EEA0A355}"/>
              </a:ext>
            </a:extLst>
          </p:cNvPr>
          <p:cNvSpPr>
            <a:spLocks noGrp="1"/>
          </p:cNvSpPr>
          <p:nvPr>
            <p:ph type="body" sz="quarter" idx="40"/>
          </p:nvPr>
        </p:nvSpPr>
        <p:spPr>
          <a:xfrm>
            <a:off x="1868360" y="2011556"/>
            <a:ext cx="4277293" cy="256734"/>
          </a:xfrm>
          <a:solidFill>
            <a:schemeClr val="accent1"/>
          </a:solidFill>
        </p:spPr>
        <p:txBody>
          <a:bodyPr anchor="ctr">
            <a:normAutofit/>
          </a:bodyPr>
          <a:lstStyle>
            <a:lvl1pPr marL="0" indent="0" algn="ctr">
              <a:buNone/>
              <a:defRPr sz="1400">
                <a:solidFill>
                  <a:schemeClr val="bg1"/>
                </a:solidFill>
                <a:latin typeface="+mn-lt"/>
              </a:defRPr>
            </a:lvl1pPr>
          </a:lstStyle>
          <a:p>
            <a:pPr lvl="0"/>
            <a:r>
              <a:rPr lang="en-US"/>
              <a:t>Click to edit Master text styles</a:t>
            </a:r>
          </a:p>
        </p:txBody>
      </p:sp>
      <p:sp>
        <p:nvSpPr>
          <p:cNvPr id="27" name="Rectangle 2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6" name="Picture 2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333163517"/>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guide id="6" orient="horz" pos="3905" userDrawn="1">
          <p15:clr>
            <a:srgbClr val="FBAE40"/>
          </p15:clr>
        </p15:guide>
        <p15:guide id="7" orient="horz" pos="966" userDrawn="1">
          <p15:clr>
            <a:srgbClr val="FBAE40"/>
          </p15:clr>
        </p15:guide>
        <p15:guide id="8" pos="788" userDrawn="1">
          <p15:clr>
            <a:srgbClr val="FBAE40"/>
          </p15:clr>
        </p15:guide>
        <p15:guide id="9" orient="horz" pos="4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dirty="0"/>
          </a:p>
        </p:txBody>
      </p:sp>
      <p:sp>
        <p:nvSpPr>
          <p:cNvPr id="3"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4" name="Straight Connector 3">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0917502"/>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32" userDrawn="1">
          <p15:clr>
            <a:srgbClr val="FBAE40"/>
          </p15:clr>
        </p15:guide>
        <p15:guide id="3" pos="7159" userDrawn="1">
          <p15:clr>
            <a:srgbClr val="FBAE40"/>
          </p15:clr>
        </p15:guide>
        <p15:guide id="4" pos="7039" userDrawn="1">
          <p15:clr>
            <a:srgbClr val="FBAE40"/>
          </p15:clr>
        </p15:guide>
        <p15:guide id="5" pos="7344"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acts - Separate">
    <p:spTree>
      <p:nvGrpSpPr>
        <p:cNvPr id="1" name=""/>
        <p:cNvGrpSpPr/>
        <p:nvPr/>
      </p:nvGrpSpPr>
      <p:grpSpPr>
        <a:xfrm>
          <a:off x="0" y="0"/>
          <a:ext cx="0" cy="0"/>
          <a:chOff x="0" y="0"/>
          <a:chExt cx="0" cy="0"/>
        </a:xfrm>
      </p:grpSpPr>
      <p:sp>
        <p:nvSpPr>
          <p:cNvPr id="41" name="Text Placeholder 12"/>
          <p:cNvSpPr>
            <a:spLocks noGrp="1"/>
          </p:cNvSpPr>
          <p:nvPr>
            <p:ph type="body" sz="quarter" idx="21"/>
          </p:nvPr>
        </p:nvSpPr>
        <p:spPr>
          <a:xfrm>
            <a:off x="535431"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25" name="Text Placeholder 24"/>
          <p:cNvSpPr>
            <a:spLocks noGrp="1"/>
          </p:cNvSpPr>
          <p:nvPr>
            <p:ph type="body" sz="quarter" idx="13"/>
          </p:nvPr>
        </p:nvSpPr>
        <p:spPr>
          <a:xfrm>
            <a:off x="535431" y="2442410"/>
            <a:ext cx="3420932" cy="3420000"/>
          </a:xfrm>
          <a:solidFill>
            <a:schemeClr val="accent1"/>
          </a:solidFill>
          <a:ln>
            <a:noFill/>
          </a:ln>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3" name="Text Placeholder 12"/>
          <p:cNvSpPr>
            <a:spLocks noGrp="1"/>
          </p:cNvSpPr>
          <p:nvPr>
            <p:ph type="body" sz="quarter" idx="16"/>
          </p:nvPr>
        </p:nvSpPr>
        <p:spPr>
          <a:xfrm>
            <a:off x="535431"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4"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5" name="Straight Connector 34">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7" name="Text Placeholder 12"/>
          <p:cNvSpPr>
            <a:spLocks noGrp="1"/>
          </p:cNvSpPr>
          <p:nvPr>
            <p:ph type="body" sz="quarter" idx="17"/>
          </p:nvPr>
        </p:nvSpPr>
        <p:spPr>
          <a:xfrm>
            <a:off x="438936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38" name="Text Placeholder 12"/>
          <p:cNvSpPr>
            <a:spLocks noGrp="1"/>
          </p:cNvSpPr>
          <p:nvPr>
            <p:ph type="body" sz="quarter" idx="18"/>
          </p:nvPr>
        </p:nvSpPr>
        <p:spPr>
          <a:xfrm>
            <a:off x="8238603" y="1652337"/>
            <a:ext cx="3420932" cy="790074"/>
          </a:xfrm>
          <a:solidFill>
            <a:schemeClr val="accent3"/>
          </a:solidFill>
        </p:spPr>
        <p:txBody>
          <a:bodyPr lIns="396000" rIns="396000" anchor="ctr">
            <a:noAutofit/>
          </a:bodyPr>
          <a:lstStyle>
            <a:lvl1pPr marL="0" indent="0">
              <a:buNone/>
              <a:defRPr sz="1800" b="1">
                <a:solidFill>
                  <a:schemeClr val="bg1"/>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2" name="Text Placeholder 12"/>
          <p:cNvSpPr>
            <a:spLocks noGrp="1"/>
          </p:cNvSpPr>
          <p:nvPr>
            <p:ph type="body" sz="quarter" idx="22"/>
          </p:nvPr>
        </p:nvSpPr>
        <p:spPr>
          <a:xfrm>
            <a:off x="438936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3" name="Text Placeholder 12"/>
          <p:cNvSpPr>
            <a:spLocks noGrp="1"/>
          </p:cNvSpPr>
          <p:nvPr>
            <p:ph type="body" sz="quarter" idx="23"/>
          </p:nvPr>
        </p:nvSpPr>
        <p:spPr>
          <a:xfrm>
            <a:off x="8238603" y="5841108"/>
            <a:ext cx="3420932" cy="173930"/>
          </a:xfrm>
          <a:solidFill>
            <a:schemeClr val="accent5"/>
          </a:solidFill>
        </p:spPr>
        <p:txBody>
          <a:bodyPr lIns="396000" rIns="396000" anchor="ctr">
            <a:noAutofit/>
          </a:bodyPr>
          <a:lstStyle>
            <a:lvl1pPr marL="0" indent="0">
              <a:buNone/>
              <a:defRPr sz="1100" b="1">
                <a:solidFill>
                  <a:schemeClr val="accent5"/>
                </a:solidFill>
                <a:latin typeface="+mn-lt"/>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4" name="Text Placeholder 24"/>
          <p:cNvSpPr>
            <a:spLocks noGrp="1"/>
          </p:cNvSpPr>
          <p:nvPr>
            <p:ph type="body" sz="quarter" idx="24"/>
          </p:nvPr>
        </p:nvSpPr>
        <p:spPr>
          <a:xfrm>
            <a:off x="438936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45" name="Text Placeholder 24"/>
          <p:cNvSpPr>
            <a:spLocks noGrp="1"/>
          </p:cNvSpPr>
          <p:nvPr>
            <p:ph type="body" sz="quarter" idx="25"/>
          </p:nvPr>
        </p:nvSpPr>
        <p:spPr>
          <a:xfrm>
            <a:off x="8238603" y="2442411"/>
            <a:ext cx="3420932" cy="3420000"/>
          </a:xfrm>
          <a:solidFill>
            <a:schemeClr val="accent1"/>
          </a:solidFill>
        </p:spPr>
        <p:txBody>
          <a:bodyPr lIns="396000" tIns="360000" rIns="396000">
            <a:normAutofit/>
          </a:bodyPr>
          <a:lstStyle>
            <a:lvl1pPr marL="0" indent="0">
              <a:buNone/>
              <a:defRPr sz="1800">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Rectangle 17">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0" name="TextBox 19">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96499949"/>
      </p:ext>
    </p:extLst>
  </p:cSld>
  <p:clrMapOvr>
    <a:masterClrMapping/>
  </p:clrMapOvr>
  <p:extLst>
    <p:ext uri="{DCECCB84-F9BA-43D5-87BE-67443E8EF086}">
      <p15:sldGuideLst xmlns:p15="http://schemas.microsoft.com/office/powerpoint/2012/main">
        <p15:guide id="1" orient="horz" pos="1042" userDrawn="1">
          <p15:clr>
            <a:srgbClr val="FBAE40"/>
          </p15:clr>
        </p15:guide>
        <p15:guide id="2" pos="339" userDrawn="1">
          <p15:clr>
            <a:srgbClr val="FBAE40"/>
          </p15:clr>
        </p15:guide>
        <p15:guide id="3" orient="horz" pos="3789" userDrawn="1">
          <p15:clr>
            <a:srgbClr val="FBAE40"/>
          </p15:clr>
        </p15:guide>
        <p15:guide id="4" pos="7159" userDrawn="1">
          <p15:clr>
            <a:srgbClr val="FBAE40"/>
          </p15:clr>
        </p15:guide>
        <p15:guide id="5" pos="7039" userDrawn="1">
          <p15:clr>
            <a:srgbClr val="FBAE40"/>
          </p15:clr>
        </p15:guide>
        <p15:guide id="6" pos="7344" userDrawn="1">
          <p15:clr>
            <a:srgbClr val="FBAE40"/>
          </p15:clr>
        </p15:guide>
        <p15:guide id="7" orient="horz" pos="432" userDrawn="1">
          <p15:clr>
            <a:srgbClr val="FBAE40"/>
          </p15:clr>
        </p15:guide>
        <p15:guide id="8" pos="2491" userDrawn="1">
          <p15:clr>
            <a:srgbClr val="FBAE40"/>
          </p15:clr>
        </p15:guide>
        <p15:guide id="9" pos="2761" userDrawn="1">
          <p15:clr>
            <a:srgbClr val="FBAE40"/>
          </p15:clr>
        </p15:guide>
        <p15:guide id="10" pos="4921" userDrawn="1">
          <p15:clr>
            <a:srgbClr val="FBAE40"/>
          </p15:clr>
        </p15:guide>
        <p15:guide id="11" pos="5192" userDrawn="1">
          <p15:clr>
            <a:srgbClr val="FBAE40"/>
          </p15:clr>
        </p15:guide>
        <p15:guide id="12" orient="horz" pos="42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s - 4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Triangle 4"/>
            <p:cNvSpPr/>
            <p:nvPr/>
          </p:nvSpPr>
          <p:spPr>
            <a:xfrm rot="5400000">
              <a:off x="6059966" y="1923372"/>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11157494"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9" name="Group 8"/>
          <p:cNvGrpSpPr/>
          <p:nvPr userDrawn="1"/>
        </p:nvGrpSpPr>
        <p:grpSpPr>
          <a:xfrm rot="10800000">
            <a:off x="542925" y="3749587"/>
            <a:ext cx="5430947" cy="2287958"/>
            <a:chOff x="6227654" y="1665288"/>
            <a:chExt cx="5430946" cy="2369060"/>
          </a:xfrm>
          <a:solidFill>
            <a:schemeClr val="accent5"/>
          </a:solidFill>
        </p:grpSpPr>
        <p:sp>
          <p:nvSpPr>
            <p:cNvPr id="10" name="Rectangle 9"/>
            <p:cNvSpPr/>
            <p:nvPr/>
          </p:nvSpPr>
          <p:spPr>
            <a:xfrm>
              <a:off x="6227654" y="1665288"/>
              <a:ext cx="5430946"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1" name="Triangle 10"/>
            <p:cNvSpPr/>
            <p:nvPr/>
          </p:nvSpPr>
          <p:spPr>
            <a:xfrm rot="10800000">
              <a:off x="11157494" y="3818354"/>
              <a:ext cx="250553"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12" name="Group 11"/>
          <p:cNvGrpSpPr/>
          <p:nvPr userDrawn="1"/>
        </p:nvGrpSpPr>
        <p:grpSpPr>
          <a:xfrm rot="10800000">
            <a:off x="6030965" y="3939994"/>
            <a:ext cx="5627639" cy="2097557"/>
            <a:chOff x="542925" y="1665288"/>
            <a:chExt cx="5754191" cy="2170112"/>
          </a:xfrm>
          <a:solidFill>
            <a:schemeClr val="accent2"/>
          </a:solidFill>
        </p:grpSpPr>
        <p:sp>
          <p:nvSpPr>
            <p:cNvPr id="13" name="Rectangle 12"/>
            <p:cNvSpPr/>
            <p:nvPr/>
          </p:nvSpPr>
          <p:spPr>
            <a:xfrm>
              <a:off x="542925" y="1665288"/>
              <a:ext cx="5553075" cy="21701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Triangle 13"/>
            <p:cNvSpPr/>
            <p:nvPr/>
          </p:nvSpPr>
          <p:spPr>
            <a:xfrm rot="5400000">
              <a:off x="6055866" y="1923370"/>
              <a:ext cx="266505" cy="21599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5"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dirty="0"/>
          </a:p>
        </p:txBody>
      </p:sp>
      <p:sp>
        <p:nvSpPr>
          <p:cNvPr id="16" name="Text Placeholder 24"/>
          <p:cNvSpPr>
            <a:spLocks noGrp="1"/>
          </p:cNvSpPr>
          <p:nvPr>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8" name="Text Placeholder 24"/>
          <p:cNvSpPr>
            <a:spLocks noGrp="1"/>
          </p:cNvSpPr>
          <p:nvPr>
            <p:ph type="body" sz="quarter" idx="15"/>
          </p:nvPr>
        </p:nvSpPr>
        <p:spPr>
          <a:xfrm>
            <a:off x="982281"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p:ph type="body" sz="quarter" idx="16"/>
          </p:nvPr>
        </p:nvSpPr>
        <p:spPr>
          <a:xfrm>
            <a:off x="6667009"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2" name="Straight Connector 2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 name="TextBox 27">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0"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5" name="Picture 2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83998310"/>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803" userDrawn="1">
          <p15:clr>
            <a:srgbClr val="FBAE40"/>
          </p15:clr>
        </p15:guide>
        <p15:guide id="4" orient="horz" pos="1050" userDrawn="1">
          <p15:clr>
            <a:srgbClr val="FBAE40"/>
          </p15:clr>
        </p15:guide>
        <p15:guide id="5" pos="3752" userDrawn="1">
          <p15:clr>
            <a:srgbClr val="FBAE40"/>
          </p15:clr>
        </p15:guide>
        <p15:guide id="6" pos="3923" userDrawn="1">
          <p15:clr>
            <a:srgbClr val="FBAE40"/>
          </p15:clr>
        </p15:guide>
        <p15:guide id="7" orient="horz" pos="2482" userDrawn="1">
          <p15:clr>
            <a:srgbClr val="FBAE40"/>
          </p15:clr>
        </p15:guide>
        <p15:guide id="8" orient="horz" pos="2338" userDrawn="1">
          <p15:clr>
            <a:srgbClr val="FBAE40"/>
          </p15:clr>
        </p15:guide>
        <p15:guide id="9" orient="horz" pos="432"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s - 3 Related">
    <p:spTree>
      <p:nvGrpSpPr>
        <p:cNvPr id="1" name=""/>
        <p:cNvGrpSpPr/>
        <p:nvPr/>
      </p:nvGrpSpPr>
      <p:grpSpPr>
        <a:xfrm>
          <a:off x="0" y="0"/>
          <a:ext cx="0" cy="0"/>
          <a:chOff x="0" y="0"/>
          <a:chExt cx="0" cy="0"/>
        </a:xfrm>
      </p:grpSpPr>
      <p:grpSp>
        <p:nvGrpSpPr>
          <p:cNvPr id="3" name="Group 2"/>
          <p:cNvGrpSpPr/>
          <p:nvPr userDrawn="1"/>
        </p:nvGrpSpPr>
        <p:grpSpPr>
          <a:xfrm>
            <a:off x="542929" y="1665288"/>
            <a:ext cx="5631649" cy="2052000"/>
            <a:chOff x="542925" y="1665288"/>
            <a:chExt cx="5758291" cy="2170112"/>
          </a:xfrm>
        </p:grpSpPr>
        <p:sp>
          <p:nvSpPr>
            <p:cNvPr id="4" name="Rectangle 3"/>
            <p:cNvSpPr/>
            <p:nvPr/>
          </p:nvSpPr>
          <p:spPr>
            <a:xfrm>
              <a:off x="542925" y="1665288"/>
              <a:ext cx="5553075" cy="2170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Triangle 26"/>
            <p:cNvSpPr/>
            <p:nvPr userDrawn="1"/>
          </p:nvSpPr>
          <p:spPr>
            <a:xfrm rot="5400000">
              <a:off x="6059966" y="3318348"/>
              <a:ext cx="266505" cy="215994"/>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6" name="Group 5"/>
          <p:cNvGrpSpPr/>
          <p:nvPr userDrawn="1"/>
        </p:nvGrpSpPr>
        <p:grpSpPr>
          <a:xfrm>
            <a:off x="6227653" y="1665288"/>
            <a:ext cx="5430947" cy="2247806"/>
            <a:chOff x="6227654" y="1665288"/>
            <a:chExt cx="5430946" cy="2369060"/>
          </a:xfrm>
        </p:grpSpPr>
        <p:sp>
          <p:nvSpPr>
            <p:cNvPr id="7" name="Rectangle 6"/>
            <p:cNvSpPr/>
            <p:nvPr/>
          </p:nvSpPr>
          <p:spPr>
            <a:xfrm>
              <a:off x="6227654" y="1665288"/>
              <a:ext cx="5430946" cy="2170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8" name="Triangle 7"/>
            <p:cNvSpPr/>
            <p:nvPr/>
          </p:nvSpPr>
          <p:spPr>
            <a:xfrm rot="10800000">
              <a:off x="6481437" y="3818354"/>
              <a:ext cx="250553" cy="2159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sp>
        <p:nvSpPr>
          <p:cNvPr id="13" name="Rectangle 12"/>
          <p:cNvSpPr/>
          <p:nvPr/>
        </p:nvSpPr>
        <p:spPr>
          <a:xfrm rot="10800000">
            <a:off x="3465029" y="3985545"/>
            <a:ext cx="5430947" cy="2052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5" name="Title 1"/>
          <p:cNvSpPr>
            <a:spLocks noGrp="1"/>
          </p:cNvSpPr>
          <p:nvPr userDrawn="1">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16" name="Text Placeholder 24"/>
          <p:cNvSpPr>
            <a:spLocks noGrp="1"/>
          </p:cNvSpPr>
          <p:nvPr userDrawn="1">
            <p:ph type="body" sz="quarter" idx="13"/>
          </p:nvPr>
        </p:nvSpPr>
        <p:spPr>
          <a:xfrm>
            <a:off x="982281"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7" name="Text Placeholder 24"/>
          <p:cNvSpPr>
            <a:spLocks noGrp="1"/>
          </p:cNvSpPr>
          <p:nvPr userDrawn="1">
            <p:ph type="body" sz="quarter" idx="14"/>
          </p:nvPr>
        </p:nvSpPr>
        <p:spPr>
          <a:xfrm>
            <a:off x="6667009" y="2024621"/>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19" name="Text Placeholder 24"/>
          <p:cNvSpPr>
            <a:spLocks noGrp="1"/>
          </p:cNvSpPr>
          <p:nvPr userDrawn="1">
            <p:ph type="body" sz="quarter" idx="16"/>
          </p:nvPr>
        </p:nvSpPr>
        <p:spPr>
          <a:xfrm>
            <a:off x="3904385" y="4344878"/>
            <a:ext cx="4552235" cy="1333334"/>
          </a:xfrm>
        </p:spPr>
        <p:txBody>
          <a:bodyPr anchor="ctr">
            <a:normAutofit/>
          </a:bodyPr>
          <a:lstStyle>
            <a:lvl1pPr marL="0" indent="0">
              <a:buNone/>
              <a:defRPr sz="18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20" name="Slide Number Placeholder 5">
            <a:extLst>
              <a:ext uri="{FF2B5EF4-FFF2-40B4-BE49-F238E27FC236}">
                <a16:creationId xmlns:a16="http://schemas.microsoft.com/office/drawing/2014/main" id="{70CB3332-03E0-A04A-BAC4-A603576BAAB3}"/>
              </a:ext>
            </a:extLst>
          </p:cNvPr>
          <p:cNvSpPr>
            <a:spLocks noGrp="1"/>
          </p:cNvSpPr>
          <p:nvPr userDrawn="1">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21" name="Straight Connector 20">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8" name="Triangle 27"/>
          <p:cNvSpPr/>
          <p:nvPr userDrawn="1"/>
        </p:nvSpPr>
        <p:spPr>
          <a:xfrm>
            <a:off x="5459331" y="3779737"/>
            <a:ext cx="252000" cy="21124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 name="TextBox 2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31"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2" name="Picture 2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552279146"/>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4252" userDrawn="1">
          <p15:clr>
            <a:srgbClr val="FBAE40"/>
          </p15:clr>
        </p15:guide>
        <p15:guide id="3" orient="horz" pos="3795" userDrawn="1">
          <p15:clr>
            <a:srgbClr val="FBAE40"/>
          </p15:clr>
        </p15:guide>
        <p15:guide id="4" orient="horz" pos="2507" userDrawn="1">
          <p15:clr>
            <a:srgbClr val="FBAE40"/>
          </p15:clr>
        </p15:guide>
        <p15:guide id="5" orient="horz" pos="2338" userDrawn="1">
          <p15:clr>
            <a:srgbClr val="FBAE40"/>
          </p15:clr>
        </p15:guide>
        <p15:guide id="6" orient="horz" pos="1050" userDrawn="1">
          <p15:clr>
            <a:srgbClr val="FBAE40"/>
          </p15:clr>
        </p15:guide>
        <p15:guide id="7" pos="3752" userDrawn="1">
          <p15:clr>
            <a:srgbClr val="FBAE40"/>
          </p15:clr>
        </p15:guide>
        <p15:guide id="8" pos="3923" userDrawn="1">
          <p15:clr>
            <a:srgbClr val="FBAE40"/>
          </p15:clr>
        </p15:guide>
        <p15:guide id="9" pos="7159" userDrawn="1">
          <p15:clr>
            <a:srgbClr val="FBAE40"/>
          </p15:clr>
        </p15:guide>
        <p15:guide id="10" pos="7039" userDrawn="1">
          <p15:clr>
            <a:srgbClr val="FBAE40"/>
          </p15:clr>
        </p15:guide>
        <p15:guide id="11" pos="7344" userDrawn="1">
          <p15:clr>
            <a:srgbClr val="FBAE40"/>
          </p15:clr>
        </p15:guide>
        <p15:guide id="12" orient="horz" pos="432"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acts - 1 Important + 2 Minor">
    <p:spTree>
      <p:nvGrpSpPr>
        <p:cNvPr id="1" name=""/>
        <p:cNvGrpSpPr/>
        <p:nvPr/>
      </p:nvGrpSpPr>
      <p:grpSpPr>
        <a:xfrm>
          <a:off x="0" y="0"/>
          <a:ext cx="0" cy="0"/>
          <a:chOff x="0" y="0"/>
          <a:chExt cx="0" cy="0"/>
        </a:xfrm>
      </p:grpSpPr>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3" name="Text Placeholder 12"/>
          <p:cNvSpPr>
            <a:spLocks noGrp="1"/>
          </p:cNvSpPr>
          <p:nvPr>
            <p:ph type="body" sz="quarter" idx="21"/>
          </p:nvPr>
        </p:nvSpPr>
        <p:spPr>
          <a:xfrm>
            <a:off x="535431" y="5841108"/>
            <a:ext cx="5560572" cy="173930"/>
          </a:xfrm>
          <a:solidFill>
            <a:schemeClr val="accent5"/>
          </a:solidFill>
        </p:spPr>
        <p:txBody>
          <a:bodyPr lIns="396000" rIns="396000" anchor="ctr">
            <a:noAutofit/>
          </a:bodyPr>
          <a:lstStyle>
            <a:lvl1pPr marL="0" indent="0">
              <a:buNone/>
              <a:defRPr sz="1100" b="1">
                <a:solidFill>
                  <a:schemeClr val="accent5"/>
                </a:solidFill>
              </a:defRPr>
            </a:lvl1pPr>
            <a:lvl2pPr marL="457178" indent="0">
              <a:buNone/>
              <a:defRPr sz="1800" b="1">
                <a:solidFill>
                  <a:schemeClr val="bg1"/>
                </a:solidFill>
              </a:defRPr>
            </a:lvl2pPr>
            <a:lvl3pPr marL="914354" indent="0">
              <a:buNone/>
              <a:defRPr sz="1800" b="1">
                <a:solidFill>
                  <a:schemeClr val="bg1"/>
                </a:solidFill>
              </a:defRPr>
            </a:lvl3pPr>
            <a:lvl4pPr marL="1371532" indent="0">
              <a:buNone/>
              <a:defRPr sz="1800" b="1">
                <a:solidFill>
                  <a:schemeClr val="bg1"/>
                </a:solidFill>
              </a:defRPr>
            </a:lvl4pPr>
            <a:lvl5pPr marL="1828709" indent="0">
              <a:buNone/>
              <a:defRPr sz="1800" b="1">
                <a:solidFill>
                  <a:schemeClr val="bg1"/>
                </a:solidFill>
              </a:defRPr>
            </a:lvl5pPr>
          </a:lstStyle>
          <a:p>
            <a:pPr lvl="0"/>
            <a:r>
              <a:rPr lang="en-US"/>
              <a:t>Click to edit Master text styles</a:t>
            </a:r>
          </a:p>
        </p:txBody>
      </p:sp>
      <p:sp>
        <p:nvSpPr>
          <p:cNvPr id="4" name="Text Placeholder 24"/>
          <p:cNvSpPr>
            <a:spLocks noGrp="1"/>
          </p:cNvSpPr>
          <p:nvPr>
            <p:ph type="body" sz="quarter" idx="13"/>
          </p:nvPr>
        </p:nvSpPr>
        <p:spPr>
          <a:xfrm>
            <a:off x="535431" y="1652338"/>
            <a:ext cx="5560572" cy="4210073"/>
          </a:xfrm>
          <a:solidFill>
            <a:schemeClr val="accent1"/>
          </a:solidFill>
          <a:ln>
            <a:noFill/>
          </a:ln>
        </p:spPr>
        <p:txBody>
          <a:bodyPr lIns="396000" tIns="360000" rIns="396000">
            <a:normAutofit/>
          </a:bodyPr>
          <a:lstStyle>
            <a:lvl1pPr marL="0" indent="0">
              <a:buNone/>
              <a:defRPr sz="2400" b="1">
                <a:solidFill>
                  <a:schemeClr val="bg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6" name="Text Placeholder 24"/>
          <p:cNvSpPr>
            <a:spLocks noGrp="1"/>
          </p:cNvSpPr>
          <p:nvPr>
            <p:ph type="body" sz="quarter" idx="22"/>
          </p:nvPr>
        </p:nvSpPr>
        <p:spPr>
          <a:xfrm>
            <a:off x="6436898" y="1652338"/>
            <a:ext cx="5217695" cy="2089484"/>
          </a:xfrm>
          <a:solidFill>
            <a:schemeClr val="accent2">
              <a:lumMod val="20000"/>
              <a:lumOff val="8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7" name="Text Placeholder 24"/>
          <p:cNvSpPr>
            <a:spLocks noGrp="1"/>
          </p:cNvSpPr>
          <p:nvPr>
            <p:ph type="body" sz="quarter" idx="23"/>
          </p:nvPr>
        </p:nvSpPr>
        <p:spPr>
          <a:xfrm>
            <a:off x="6436898" y="3925554"/>
            <a:ext cx="5217695" cy="2089484"/>
          </a:xfrm>
          <a:solidFill>
            <a:schemeClr val="accent5">
              <a:lumMod val="40000"/>
              <a:lumOff val="60000"/>
            </a:schemeClr>
          </a:solidFill>
          <a:ln>
            <a:noFill/>
          </a:ln>
        </p:spPr>
        <p:txBody>
          <a:bodyPr lIns="396000" tIns="360000" rIns="396000">
            <a:normAutofit/>
          </a:bodyPr>
          <a:lstStyle>
            <a:lvl1pPr marL="0" indent="0">
              <a:buNone/>
              <a:defRPr sz="1800">
                <a:solidFill>
                  <a:schemeClr val="accent1"/>
                </a:solidFill>
                <a:latin typeface="+mn-lt"/>
              </a:defRPr>
            </a:lvl1pPr>
            <a:lvl2pPr marL="457178" indent="0">
              <a:buNone/>
              <a:defRPr sz="1800">
                <a:solidFill>
                  <a:schemeClr val="bg1"/>
                </a:solidFill>
              </a:defRPr>
            </a:lvl2pPr>
            <a:lvl3pPr marL="914354" indent="0">
              <a:buNone/>
              <a:defRPr sz="1800">
                <a:solidFill>
                  <a:schemeClr val="bg1"/>
                </a:solidFill>
              </a:defRPr>
            </a:lvl3pPr>
            <a:lvl4pPr marL="1371532" indent="0">
              <a:buNone/>
              <a:defRPr sz="1800">
                <a:solidFill>
                  <a:schemeClr val="bg1"/>
                </a:solidFill>
              </a:defRPr>
            </a:lvl4pPr>
            <a:lvl5pPr marL="1828709" indent="0">
              <a:buNone/>
              <a:defRPr sz="1800">
                <a:solidFill>
                  <a:schemeClr val="bg1"/>
                </a:solidFill>
              </a:defRPr>
            </a:lvl5pPr>
          </a:lstStyle>
          <a:p>
            <a:pPr lvl="0"/>
            <a:r>
              <a:rPr lang="en-US"/>
              <a:t>Click to edit Master text styles</a:t>
            </a:r>
          </a:p>
        </p:txBody>
      </p:sp>
      <p:sp>
        <p:nvSpPr>
          <p:cNvPr id="8"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9" name="Straight Connector 8">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TextBox 14">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7"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99057766"/>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pos="3837" userDrawn="1">
          <p15:clr>
            <a:srgbClr val="FBAE40"/>
          </p15:clr>
        </p15:guide>
        <p15:guide id="4" pos="4057" userDrawn="1">
          <p15:clr>
            <a:srgbClr val="FBAE40"/>
          </p15:clr>
        </p15:guide>
        <p15:guide id="5" pos="7344" userDrawn="1">
          <p15:clr>
            <a:srgbClr val="FBAE40"/>
          </p15:clr>
        </p15:guide>
        <p15:guide id="6" pos="7159" userDrawn="1">
          <p15:clr>
            <a:srgbClr val="FBAE40"/>
          </p15:clr>
        </p15:guide>
        <p15:guide id="7" pos="7039" userDrawn="1">
          <p15:clr>
            <a:srgbClr val="FBAE40"/>
          </p15:clr>
        </p15:guide>
        <p15:guide id="8" orient="horz" pos="3786" userDrawn="1">
          <p15:clr>
            <a:srgbClr val="FBAE40"/>
          </p15:clr>
        </p15:guide>
        <p15:guide id="9" orient="horz" pos="1042" userDrawn="1">
          <p15:clr>
            <a:srgbClr val="FBAE40"/>
          </p15:clr>
        </p15:guide>
        <p15:guide id="10" orient="horz" pos="2355" userDrawn="1">
          <p15:clr>
            <a:srgbClr val="FBAE40"/>
          </p15:clr>
        </p15:guide>
        <p15:guide id="11" orient="horz" pos="2473" userDrawn="1">
          <p15:clr>
            <a:srgbClr val="FBAE40"/>
          </p15:clr>
        </p15:guide>
        <p15:guide id="12" orient="horz"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s - 1 Important + 2 Related">
    <p:spTree>
      <p:nvGrpSpPr>
        <p:cNvPr id="1" name=""/>
        <p:cNvGrpSpPr/>
        <p:nvPr/>
      </p:nvGrpSpPr>
      <p:grpSpPr>
        <a:xfrm>
          <a:off x="0" y="0"/>
          <a:ext cx="0" cy="0"/>
          <a:chOff x="0" y="0"/>
          <a:chExt cx="0" cy="0"/>
        </a:xfrm>
      </p:grpSpPr>
      <p:cxnSp>
        <p:nvCxnSpPr>
          <p:cNvPr id="25" name="Straight Connector 24"/>
          <p:cNvCxnSpPr/>
          <p:nvPr userDrawn="1"/>
        </p:nvCxnSpPr>
        <p:spPr>
          <a:xfrm>
            <a:off x="4632161" y="4832685"/>
            <a:ext cx="3725779"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36364" y="476722"/>
            <a:ext cx="10636465" cy="768545"/>
          </a:xfrm>
        </p:spPr>
        <p:txBody>
          <a:bodyPr/>
          <a:lstStyle>
            <a:lvl1pPr>
              <a:defRPr>
                <a:latin typeface="+mn-lt"/>
              </a:defRPr>
            </a:lvl1pPr>
          </a:lstStyle>
          <a:p>
            <a:r>
              <a:rPr lang="en-US"/>
              <a:t>Click to edit Master title style</a:t>
            </a:r>
            <a:endParaRPr lang="en-GB"/>
          </a:p>
        </p:txBody>
      </p:sp>
      <p:sp>
        <p:nvSpPr>
          <p:cNvPr id="4" name="Text Placeholder 3"/>
          <p:cNvSpPr>
            <a:spLocks noGrp="1"/>
          </p:cNvSpPr>
          <p:nvPr>
            <p:ph type="body" sz="quarter" idx="10" hasCustomPrompt="1"/>
          </p:nvPr>
        </p:nvSpPr>
        <p:spPr>
          <a:xfrm>
            <a:off x="536360" y="1652338"/>
            <a:ext cx="4362701" cy="4362701"/>
          </a:xfrm>
          <a:prstGeom prst="ellipse">
            <a:avLst/>
          </a:prstGeom>
          <a:solidFill>
            <a:schemeClr val="accent1"/>
          </a:solidFill>
          <a:effectLst>
            <a:softEdge rad="0"/>
          </a:effectLst>
        </p:spPr>
        <p:txBody>
          <a:bodyPr anchor="ctr">
            <a:noAutofit/>
          </a:bodyPr>
          <a:lstStyle>
            <a:lvl1pPr marL="0" indent="0" algn="ctr">
              <a:buNone/>
              <a:defRPr b="1">
                <a:solidFill>
                  <a:schemeClr val="bg1"/>
                </a:solidFill>
                <a:latin typeface="+mn-lt"/>
              </a:defRPr>
            </a:lvl1pPr>
            <a:lvl2pPr marL="457178" indent="0" algn="ctr">
              <a:buNone/>
              <a:defRPr b="1">
                <a:solidFill>
                  <a:schemeClr val="bg1"/>
                </a:solidFill>
              </a:defRPr>
            </a:lvl2pPr>
            <a:lvl3pPr marL="914354" indent="0" algn="ctr">
              <a:buNone/>
              <a:defRPr b="1">
                <a:solidFill>
                  <a:schemeClr val="bg1"/>
                </a:solidFill>
              </a:defRPr>
            </a:lvl3pPr>
            <a:lvl4pPr marL="1371532" indent="0" algn="ctr">
              <a:buNone/>
              <a:defRPr b="1">
                <a:solidFill>
                  <a:schemeClr val="bg1"/>
                </a:solidFill>
              </a:defRPr>
            </a:lvl4pPr>
            <a:lvl5pPr marL="1828709" indent="0" algn="ctr">
              <a:buNone/>
              <a:defRPr b="1">
                <a:solidFill>
                  <a:schemeClr val="bg1"/>
                </a:solidFill>
              </a:defRPr>
            </a:lvl5pPr>
          </a:lstStyle>
          <a:p>
            <a:pPr lvl="0"/>
            <a:r>
              <a:rPr lang="en-US" dirty="0"/>
              <a:t>Text</a:t>
            </a:r>
          </a:p>
        </p:txBody>
      </p:sp>
      <p:sp>
        <p:nvSpPr>
          <p:cNvPr id="21" name="Text Placeholder 20"/>
          <p:cNvSpPr>
            <a:spLocks noGrp="1"/>
          </p:cNvSpPr>
          <p:nvPr>
            <p:ph type="body" sz="quarter" idx="11" hasCustomPrompt="1"/>
          </p:nvPr>
        </p:nvSpPr>
        <p:spPr>
          <a:xfrm>
            <a:off x="5672093" y="1652338"/>
            <a:ext cx="2605635" cy="2606842"/>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sp>
        <p:nvSpPr>
          <p:cNvPr id="22" name="Text Placeholder 20"/>
          <p:cNvSpPr>
            <a:spLocks noGrp="1"/>
          </p:cNvSpPr>
          <p:nvPr>
            <p:ph type="body" sz="quarter" idx="12" hasCustomPrompt="1"/>
          </p:nvPr>
        </p:nvSpPr>
        <p:spPr>
          <a:xfrm>
            <a:off x="8340598" y="3181501"/>
            <a:ext cx="2832231" cy="2833543"/>
          </a:xfrm>
          <a:prstGeom prst="ellipse">
            <a:avLst/>
          </a:prstGeom>
          <a:solidFill>
            <a:schemeClr val="accent2">
              <a:lumMod val="20000"/>
              <a:lumOff val="80000"/>
            </a:schemeClr>
          </a:solidFill>
        </p:spPr>
        <p:txBody>
          <a:bodyPr anchor="ctr">
            <a:noAutofit/>
          </a:bodyPr>
          <a:lstStyle>
            <a:lvl1pPr marL="0" indent="0" algn="ctr">
              <a:buNone/>
              <a:defRPr sz="1800">
                <a:solidFill>
                  <a:schemeClr val="accent1"/>
                </a:solidFill>
                <a:latin typeface="+mn-lt"/>
              </a:defRPr>
            </a:lvl1pPr>
            <a:lvl2pPr marL="457178" indent="0" algn="ctr">
              <a:buNone/>
              <a:defRPr sz="1800"/>
            </a:lvl2pPr>
            <a:lvl3pPr marL="914354" indent="0" algn="ctr">
              <a:buNone/>
              <a:defRPr sz="1800"/>
            </a:lvl3pPr>
            <a:lvl4pPr marL="1371532" indent="0" algn="ctr">
              <a:buNone/>
              <a:defRPr sz="1800"/>
            </a:lvl4pPr>
            <a:lvl5pPr marL="1828709" indent="0" algn="ctr">
              <a:buNone/>
              <a:defRPr sz="1800"/>
            </a:lvl5pPr>
          </a:lstStyle>
          <a:p>
            <a:pPr lvl="0"/>
            <a:r>
              <a:rPr lang="en-US" dirty="0"/>
              <a:t>Text</a:t>
            </a:r>
            <a:endParaRPr lang="en-GB" dirty="0"/>
          </a:p>
        </p:txBody>
      </p:sp>
      <p:cxnSp>
        <p:nvCxnSpPr>
          <p:cNvPr id="24" name="Straight Connector 23"/>
          <p:cNvCxnSpPr/>
          <p:nvPr userDrawn="1"/>
        </p:nvCxnSpPr>
        <p:spPr>
          <a:xfrm>
            <a:off x="4632160" y="2851484"/>
            <a:ext cx="1039933" cy="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31" name="Slide Number Placeholder 5">
            <a:extLst>
              <a:ext uri="{FF2B5EF4-FFF2-40B4-BE49-F238E27FC236}">
                <a16:creationId xmlns:a16="http://schemas.microsoft.com/office/drawing/2014/main" id="{70CB3332-03E0-A04A-BAC4-A603576BAAB3}"/>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32" name="Straight Connector 31">
            <a:extLst>
              <a:ext uri="{FF2B5EF4-FFF2-40B4-BE49-F238E27FC236}">
                <a16:creationId xmlns:a16="http://schemas.microsoft.com/office/drawing/2014/main" id="{6BE253E1-8640-8F4A-A0B0-47F028DC03C6}"/>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3"/>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1773595279"/>
      </p:ext>
    </p:extLst>
  </p:cSld>
  <p:clrMapOvr>
    <a:masterClrMapping/>
  </p:clrMapOvr>
  <p:extLst>
    <p:ext uri="{DCECCB84-F9BA-43D5-87BE-67443E8EF086}">
      <p15:sldGuideLst xmlns:p15="http://schemas.microsoft.com/office/powerpoint/2012/main">
        <p15:guide id="1" orient="horz" pos="3786" userDrawn="1">
          <p15:clr>
            <a:srgbClr val="FBAE40"/>
          </p15:clr>
        </p15:guide>
        <p15:guide id="2" pos="339" userDrawn="1">
          <p15:clr>
            <a:srgbClr val="FBAE40"/>
          </p15:clr>
        </p15:guide>
        <p15:guide id="3" orient="horz" pos="1042" userDrawn="1">
          <p15:clr>
            <a:srgbClr val="FBAE40"/>
          </p15:clr>
        </p15:guide>
        <p15:guide id="4" pos="3083" userDrawn="1">
          <p15:clr>
            <a:srgbClr val="FBAE40"/>
          </p15:clr>
        </p15:guide>
        <p15:guide id="5" pos="7159" userDrawn="1">
          <p15:clr>
            <a:srgbClr val="FBAE40"/>
          </p15:clr>
        </p15:guide>
        <p15:guide id="6" pos="7344" userDrawn="1">
          <p15:clr>
            <a:srgbClr val="FBAE40"/>
          </p15:clr>
        </p15:guide>
        <p15:guide id="7" pos="7039" userDrawn="1">
          <p15:clr>
            <a:srgbClr val="FBAE40"/>
          </p15:clr>
        </p15:guide>
        <p15:guide id="8" orient="horz" pos="4252" userDrawn="1">
          <p15:clr>
            <a:srgbClr val="FBAE40"/>
          </p15:clr>
        </p15:guide>
        <p15:guide id="9" orient="horz" pos="432"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UAB Fact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3">
            <a:extLst>
              <a:ext uri="{FF2B5EF4-FFF2-40B4-BE49-F238E27FC236}">
                <a16:creationId xmlns:a16="http://schemas.microsoft.com/office/drawing/2014/main" id="{30EFEBCC-0D5B-EB4B-83EF-3BC2B129F595}"/>
              </a:ext>
            </a:extLst>
          </p:cNvPr>
          <p:cNvSpPr/>
          <p:nvPr userDrawn="1"/>
        </p:nvSpPr>
        <p:spPr>
          <a:xfrm>
            <a:off x="762000" y="1781994"/>
            <a:ext cx="10589941" cy="4111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accent3"/>
              </a:solidFill>
            </a:endParaRP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1237785" y="2196775"/>
            <a:ext cx="9638371" cy="3281521"/>
          </a:xfrm>
        </p:spPr>
        <p:txBody>
          <a:bodyPr anchor="ctr">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- 1</a:t>
            </a:r>
          </a:p>
        </p:txBody>
      </p:sp>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
        <p:nvSpPr>
          <p:cNvPr id="12" name="Footer Placeholder 3"/>
          <p:cNvSpPr>
            <a:spLocks noGrp="1"/>
          </p:cNvSpPr>
          <p:nvPr>
            <p:ph type="ftr" sz="quarter" idx="10"/>
          </p:nvPr>
        </p:nvSpPr>
        <p:spPr>
          <a:xfrm>
            <a:off x="762001" y="1352563"/>
            <a:ext cx="10574339" cy="365125"/>
          </a:xfrm>
          <a:prstGeom prst="rect">
            <a:avLst/>
          </a:prstGeom>
        </p:spPr>
        <p:txBody>
          <a:bodyPr lIns="0" tIns="0" rIns="0" bIns="0"/>
          <a:lstStyle>
            <a:lvl1pPr algn="l">
              <a:defRPr sz="1000">
                <a:solidFill>
                  <a:schemeClr val="bg1"/>
                </a:solidFill>
              </a:defRPr>
            </a:lvl1pPr>
          </a:lstStyle>
          <a:p>
            <a:r>
              <a:rPr lang="en-GB"/>
              <a:t>SCHOOL OF - to apply in all slides at the same time edit in Insert &gt; Header &amp; Footer</a:t>
            </a:r>
          </a:p>
        </p:txBody>
      </p:sp>
    </p:spTree>
    <p:extLst>
      <p:ext uri="{BB962C8B-B14F-4D97-AF65-F5344CB8AC3E}">
        <p14:creationId xmlns:p14="http://schemas.microsoft.com/office/powerpoint/2010/main" val="940290284"/>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3710" userDrawn="1">
          <p15:clr>
            <a:srgbClr val="FBAE40"/>
          </p15:clr>
        </p15:guide>
        <p15:guide id="3" pos="7141" userDrawn="1">
          <p15:clr>
            <a:srgbClr val="FBAE40"/>
          </p15:clr>
        </p15:guide>
        <p15:guide id="4" orient="horz" pos="584" userDrawn="1">
          <p15:clr>
            <a:srgbClr val="FBAE40"/>
          </p15:clr>
        </p15:guide>
        <p15:guide id="5" orient="horz" pos="991"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UAB Fact -2">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4" y="2256918"/>
            <a:ext cx="10650536" cy="3571454"/>
          </a:xfrm>
        </p:spPr>
        <p:txBody>
          <a:bodyPr anchor="t">
            <a:normAutofit/>
          </a:bodyPr>
          <a:lstStyle>
            <a:lvl1pPr marL="0" indent="0" algn="l">
              <a:buNone/>
              <a:defRPr sz="3600" b="1">
                <a:solidFill>
                  <a:schemeClr val="accent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- 2</a:t>
            </a:r>
          </a:p>
        </p:txBody>
      </p:sp>
    </p:spTree>
    <p:extLst>
      <p:ext uri="{BB962C8B-B14F-4D97-AF65-F5344CB8AC3E}">
        <p14:creationId xmlns:p14="http://schemas.microsoft.com/office/powerpoint/2010/main" val="1551470387"/>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1423" userDrawn="1">
          <p15:clr>
            <a:srgbClr val="FBAE40"/>
          </p15:clr>
        </p15:guide>
        <p15:guide id="3" pos="7192" userDrawn="1">
          <p15:clr>
            <a:srgbClr val="FBAE40"/>
          </p15:clr>
        </p15:guide>
        <p15:guide id="4" orient="horz" pos="3668"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UAB Fact -3">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18FE5E2-583D-3440-B3E2-B7A6D31591F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D1AFCF8C-333C-AB4A-9E7D-40B5AC498B44}"/>
              </a:ext>
            </a:extLst>
          </p:cNvPr>
          <p:cNvSpPr>
            <a:spLocks noGrp="1"/>
          </p:cNvSpPr>
          <p:nvPr>
            <p:ph type="subTitle" idx="1" hasCustomPrompt="1"/>
          </p:nvPr>
        </p:nvSpPr>
        <p:spPr>
          <a:xfrm>
            <a:off x="766765" y="1573213"/>
            <a:ext cx="10585179" cy="4303712"/>
          </a:xfrm>
          <a:solidFill>
            <a:schemeClr val="accent1">
              <a:alpha val="85000"/>
            </a:schemeClr>
          </a:solidFill>
        </p:spPr>
        <p:txBody>
          <a:bodyPr lIns="468000" tIns="468000" rIns="468000" bIns="468000" anchor="ctr">
            <a:normAutofit/>
          </a:bodyPr>
          <a:lstStyle>
            <a:lvl1pPr marL="0" indent="0" algn="l">
              <a:buNone/>
              <a:defRPr sz="3600" b="1">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UAB Fact  - 3</a:t>
            </a:r>
          </a:p>
        </p:txBody>
      </p:sp>
    </p:spTree>
    <p:extLst>
      <p:ext uri="{BB962C8B-B14F-4D97-AF65-F5344CB8AC3E}">
        <p14:creationId xmlns:p14="http://schemas.microsoft.com/office/powerpoint/2010/main" val="1666486231"/>
      </p:ext>
    </p:extLst>
  </p:cSld>
  <p:clrMapOvr>
    <a:masterClrMapping/>
  </p:clrMapOvr>
  <p:extLst>
    <p:ext uri="{DCECCB84-F9BA-43D5-87BE-67443E8EF086}">
      <p15:sldGuideLst xmlns:p15="http://schemas.microsoft.com/office/powerpoint/2012/main">
        <p15:guide id="1" orient="horz" pos="3702" userDrawn="1">
          <p15:clr>
            <a:srgbClr val="FBAE40"/>
          </p15:clr>
        </p15:guide>
        <p15:guide id="2" pos="483" userDrawn="1">
          <p15:clr>
            <a:srgbClr val="FBAE40"/>
          </p15:clr>
        </p15:guide>
        <p15:guide id="3" pos="7141" userDrawn="1">
          <p15:clr>
            <a:srgbClr val="FBAE40"/>
          </p15:clr>
        </p15:guide>
        <p15:guide id="4" orient="horz" pos="99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ro Slide - Gradient Picture Backgroun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gradFill>
            <a:gsLst>
              <a:gs pos="70000">
                <a:srgbClr val="328A5E">
                  <a:alpha val="78000"/>
                </a:srgbClr>
              </a:gs>
              <a:gs pos="100000">
                <a:schemeClr val="accent2">
                  <a:lumMod val="60000"/>
                  <a:lumOff val="40000"/>
                  <a:alpha val="60000"/>
                </a:schemeClr>
              </a:gs>
              <a:gs pos="36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 Picture Background</a:t>
            </a:r>
          </a:p>
        </p:txBody>
      </p:sp>
      <p:sp>
        <p:nvSpPr>
          <p:cNvPr id="5"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9" name="TextBox 8">
            <a:extLst>
              <a:ext uri="{FF2B5EF4-FFF2-40B4-BE49-F238E27FC236}">
                <a16:creationId xmlns:a16="http://schemas.microsoft.com/office/drawing/2014/main" id="{1B7E0110-86FC-B542-B54F-1133FA61432F}"/>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pic>
        <p:nvPicPr>
          <p:cNvPr id="11"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1259678215"/>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2546" userDrawn="1">
          <p15:clr>
            <a:srgbClr val="FBAE40"/>
          </p15:clr>
        </p15:guide>
        <p15:guide id="3" pos="6243" userDrawn="1">
          <p15:clr>
            <a:srgbClr val="FBAE40"/>
          </p15:clr>
        </p15:guide>
        <p15:guide id="4" orient="horz" pos="584" userDrawn="1">
          <p15:clr>
            <a:srgbClr val="FBAE40"/>
          </p15:clr>
        </p15:guide>
        <p15:guide id="5" orient="horz" pos="991" userDrawn="1">
          <p15:clr>
            <a:srgbClr val="FBAE40"/>
          </p15:clr>
        </p15:guide>
        <p15:guide id="6" orient="horz" pos="2744"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0"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EA7D64EC-DA4C-BA4D-87B3-681A69F4563D}"/>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a:t>
            </a:r>
          </a:p>
        </p:txBody>
      </p:sp>
    </p:spTree>
    <p:extLst>
      <p:ext uri="{BB962C8B-B14F-4D97-AF65-F5344CB8AC3E}">
        <p14:creationId xmlns:p14="http://schemas.microsoft.com/office/powerpoint/2010/main" val="2915751712"/>
      </p:ext>
    </p:extLst>
  </p:cSld>
  <p:clrMapOvr>
    <a:masterClrMapping/>
  </p:clrMapOvr>
  <p:extLst>
    <p:ext uri="{DCECCB84-F9BA-43D5-87BE-67443E8EF086}">
      <p15:sldGuideLst xmlns:p15="http://schemas.microsoft.com/office/powerpoint/2012/main">
        <p15:guide id="1" pos="3840" userDrawn="1">
          <p15:clr>
            <a:srgbClr val="FBAE40"/>
          </p15:clr>
        </p15:guide>
        <p15:guide id="2" orient="horz" pos="1482" userDrawn="1">
          <p15:clr>
            <a:srgbClr val="FBAE40"/>
          </p15:clr>
        </p15:guide>
        <p15:guide id="3" orient="horz" pos="2651" userDrawn="1">
          <p15:clr>
            <a:srgbClr val="FBAE40"/>
          </p15:clr>
        </p15:guide>
        <p15:guide id="4" pos="957" userDrawn="1">
          <p15:clr>
            <a:srgbClr val="FBAE40"/>
          </p15:clr>
        </p15:guide>
        <p15:guide id="5" pos="6717" userDrawn="1">
          <p15:clr>
            <a:srgbClr val="FBAE40"/>
          </p15:clr>
        </p15:guide>
        <p15:guide id="6" orient="horz" pos="3049"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 Option 1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4"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5"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6"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0CFEA6F-993C-48F5-BABF-D2AE4C3AD38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Monogram</a:t>
            </a:r>
          </a:p>
        </p:txBody>
      </p:sp>
    </p:spTree>
    <p:extLst>
      <p:ext uri="{BB962C8B-B14F-4D97-AF65-F5344CB8AC3E}">
        <p14:creationId xmlns:p14="http://schemas.microsoft.com/office/powerpoint/2010/main" val="2719116867"/>
      </p:ext>
    </p:extLst>
  </p:cSld>
  <p:clrMapOvr>
    <a:masterClrMapping/>
  </p:clrMapOvr>
  <p:extLst>
    <p:ext uri="{DCECCB84-F9BA-43D5-87BE-67443E8EF086}">
      <p15:sldGuideLst xmlns:p15="http://schemas.microsoft.com/office/powerpoint/2012/main">
        <p15:guide id="1" orient="horz" pos="1474" userDrawn="1">
          <p15:clr>
            <a:srgbClr val="FBAE40"/>
          </p15:clr>
        </p15:guide>
        <p15:guide id="2" pos="957" userDrawn="1">
          <p15:clr>
            <a:srgbClr val="FBAE40"/>
          </p15:clr>
        </p15:guide>
        <p15:guide id="3" pos="6727" userDrawn="1">
          <p15:clr>
            <a:srgbClr val="FBAE40"/>
          </p15:clr>
        </p15:guide>
        <p15:guide id="4" pos="3840" userDrawn="1">
          <p15:clr>
            <a:srgbClr val="FBAE40"/>
          </p15:clr>
        </p15:guide>
        <p15:guide id="5" orient="horz" pos="2651" userDrawn="1">
          <p15:clr>
            <a:srgbClr val="FBAE40"/>
          </p15:clr>
        </p15:guide>
        <p15:guide id="6" orient="horz" pos="3049"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 Option 1 - Picture Backgroun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205B58-DB7E-8244-8533-249ABF49D5AE}"/>
              </a:ext>
            </a:extLst>
          </p:cNvPr>
          <p:cNvSpPr/>
          <p:nvPr userDrawn="1"/>
        </p:nvSpPr>
        <p:spPr>
          <a:xfrm>
            <a:off x="0" y="0"/>
            <a:ext cx="12192000" cy="6858000"/>
          </a:xfrm>
          <a:prstGeom prst="rect">
            <a:avLst/>
          </a:prstGeom>
          <a:solidFill>
            <a:srgbClr val="006241">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TextBox 10">
            <a:extLst>
              <a:ext uri="{FF2B5EF4-FFF2-40B4-BE49-F238E27FC236}">
                <a16:creationId xmlns:a16="http://schemas.microsoft.com/office/drawing/2014/main" id="{36FC2C5F-A5E4-3C43-ABB2-297B20BE261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5"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latin typeface="+mn-lt"/>
              </a:rPr>
              <a:t>”</a:t>
            </a:r>
          </a:p>
        </p:txBody>
      </p:sp>
      <p:sp>
        <p:nvSpPr>
          <p:cNvPr id="16"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latin typeface="+mn-lt"/>
              </a:rPr>
              <a:t>“</a:t>
            </a:r>
          </a:p>
        </p:txBody>
      </p:sp>
      <p:sp>
        <p:nvSpPr>
          <p:cNvPr id="17"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1" y="4834378"/>
            <a:ext cx="9144000" cy="544513"/>
          </a:xfrm>
        </p:spPr>
        <p:txBody>
          <a:bodyPr/>
          <a:lstStyle>
            <a:lvl1pPr marL="0" indent="0" algn="ctr">
              <a:buNone/>
              <a:defRPr>
                <a:solidFill>
                  <a:schemeClr val="accent3"/>
                </a:solidFill>
                <a:latin typeface="+mn-lt"/>
              </a:defRPr>
            </a:lvl1pPr>
          </a:lstStyle>
          <a:p>
            <a:pPr lvl="0"/>
            <a:r>
              <a:rPr lang="en-US" dirty="0"/>
              <a:t>Author</a:t>
            </a:r>
          </a:p>
        </p:txBody>
      </p:sp>
      <p:sp>
        <p:nvSpPr>
          <p:cNvPr id="8" name="Title 1">
            <a:extLst>
              <a:ext uri="{FF2B5EF4-FFF2-40B4-BE49-F238E27FC236}">
                <a16:creationId xmlns:a16="http://schemas.microsoft.com/office/drawing/2014/main" id="{C92F1E1E-9164-4ECD-A2F5-BF1183861FD4}"/>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1 </a:t>
            </a:r>
            <a:br>
              <a:rPr lang="en-US" dirty="0"/>
            </a:br>
            <a:r>
              <a:rPr lang="en-US" dirty="0"/>
              <a:t>Picture Background</a:t>
            </a:r>
          </a:p>
        </p:txBody>
      </p:sp>
    </p:spTree>
    <p:extLst>
      <p:ext uri="{BB962C8B-B14F-4D97-AF65-F5344CB8AC3E}">
        <p14:creationId xmlns:p14="http://schemas.microsoft.com/office/powerpoint/2010/main" val="956236294"/>
      </p:ext>
    </p:extLst>
  </p:cSld>
  <p:clrMapOvr>
    <a:masterClrMapping/>
  </p:clrMapOvr>
  <p:extLst>
    <p:ext uri="{DCECCB84-F9BA-43D5-87BE-67443E8EF086}">
      <p15:sldGuideLst xmlns:p15="http://schemas.microsoft.com/office/powerpoint/2012/main">
        <p15:guide id="1" pos="6727" userDrawn="1">
          <p15:clr>
            <a:srgbClr val="FBAE40"/>
          </p15:clr>
        </p15:guide>
        <p15:guide id="2" orient="horz" pos="2651" userDrawn="1">
          <p15:clr>
            <a:srgbClr val="FBAE40"/>
          </p15:clr>
        </p15:guide>
        <p15:guide id="3" orient="horz" pos="3049" userDrawn="1">
          <p15:clr>
            <a:srgbClr val="FBAE40"/>
          </p15:clr>
        </p15:guide>
        <p15:guide id="4" orient="horz" pos="1474" userDrawn="1">
          <p15:clr>
            <a:srgbClr val="FBAE40"/>
          </p15:clr>
        </p15:guide>
        <p15:guide id="5" pos="949" userDrawn="1">
          <p15:clr>
            <a:srgbClr val="FBAE40"/>
          </p15:clr>
        </p15:guide>
        <p15:guide id="6"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1"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2"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1903D931-FCAA-4277-9747-EAD0E46B91A8}"/>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a:t>
            </a:r>
          </a:p>
        </p:txBody>
      </p:sp>
    </p:spTree>
    <p:extLst>
      <p:ext uri="{BB962C8B-B14F-4D97-AF65-F5344CB8AC3E}">
        <p14:creationId xmlns:p14="http://schemas.microsoft.com/office/powerpoint/2010/main" val="1170861275"/>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3041" userDrawn="1">
          <p15:clr>
            <a:srgbClr val="FBAE40"/>
          </p15:clr>
        </p15:guide>
        <p15:guide id="3" pos="957" userDrawn="1">
          <p15:clr>
            <a:srgbClr val="FBAE40"/>
          </p15:clr>
        </p15:guide>
        <p15:guide id="4" orient="horz" pos="2651" userDrawn="1">
          <p15:clr>
            <a:srgbClr val="FBAE40"/>
          </p15:clr>
        </p15:guide>
        <p15:guide id="5" orient="horz" pos="148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 Option 2 - Monogram">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Graphic 7">
            <a:extLst>
              <a:ext uri="{FF2B5EF4-FFF2-40B4-BE49-F238E27FC236}">
                <a16:creationId xmlns:a16="http://schemas.microsoft.com/office/drawing/2014/main" id="{CC5EEEF7-79F4-5441-BDEB-C2EF6CC2AB7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sp>
        <p:nvSpPr>
          <p:cNvPr id="11"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2"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3"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10" name="Title 1">
            <a:extLst>
              <a:ext uri="{FF2B5EF4-FFF2-40B4-BE49-F238E27FC236}">
                <a16:creationId xmlns:a16="http://schemas.microsoft.com/office/drawing/2014/main" id="{30154A64-3E18-4B3A-9175-6FA1501DBECA}"/>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Monogram</a:t>
            </a:r>
          </a:p>
        </p:txBody>
      </p:sp>
    </p:spTree>
    <p:extLst>
      <p:ext uri="{BB962C8B-B14F-4D97-AF65-F5344CB8AC3E}">
        <p14:creationId xmlns:p14="http://schemas.microsoft.com/office/powerpoint/2010/main" val="1640184657"/>
      </p:ext>
    </p:extLst>
  </p:cSld>
  <p:clrMapOvr>
    <a:masterClrMapping/>
  </p:clrMapOvr>
  <p:extLst>
    <p:ext uri="{DCECCB84-F9BA-43D5-87BE-67443E8EF086}">
      <p15:sldGuideLst xmlns:p15="http://schemas.microsoft.com/office/powerpoint/2012/main">
        <p15:guide id="1" pos="6717" userDrawn="1">
          <p15:clr>
            <a:srgbClr val="FBAE40"/>
          </p15:clr>
        </p15:guide>
        <p15:guide id="2" orient="horz" pos="1474" userDrawn="1">
          <p15:clr>
            <a:srgbClr val="FBAE40"/>
          </p15:clr>
        </p15:guide>
        <p15:guide id="3" orient="horz" pos="2651" userDrawn="1">
          <p15:clr>
            <a:srgbClr val="FBAE40"/>
          </p15:clr>
        </p15:guide>
        <p15:guide id="4" pos="949" userDrawn="1">
          <p15:clr>
            <a:srgbClr val="FBAE40"/>
          </p15:clr>
        </p15:guide>
        <p15:guide id="5" orient="horz" pos="3041"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 Option 2 - Picture Backgroun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1CF17A1-ED95-1C42-BBA5-445814959C5B}"/>
              </a:ext>
            </a:extLst>
          </p:cNvPr>
          <p:cNvSpPr/>
          <p:nvPr userDrawn="1"/>
        </p:nvSpPr>
        <p:spPr>
          <a:xfrm>
            <a:off x="-3" y="0"/>
            <a:ext cx="12192000"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TextBox 11">
            <a:extLst>
              <a:ext uri="{FF2B5EF4-FFF2-40B4-BE49-F238E27FC236}">
                <a16:creationId xmlns:a16="http://schemas.microsoft.com/office/drawing/2014/main" id="{1E5C3496-6102-5741-9EDB-99E97DA03433}"/>
              </a:ext>
            </a:extLst>
          </p:cNvPr>
          <p:cNvSpPr txBox="1"/>
          <p:nvPr userDrawn="1"/>
        </p:nvSpPr>
        <p:spPr>
          <a:xfrm>
            <a:off x="-3" y="-426745"/>
            <a:ext cx="12192003" cy="307777"/>
          </a:xfrm>
          <a:prstGeom prst="rect">
            <a:avLst/>
          </a:prstGeom>
          <a:solidFill>
            <a:schemeClr val="bg1"/>
          </a:solidFill>
        </p:spPr>
        <p:txBody>
          <a:bodyPr wrap="square" rtlCol="0">
            <a:spAutoFit/>
          </a:bodyPr>
          <a:lstStyle/>
          <a:p>
            <a:pPr algn="ctr"/>
            <a:r>
              <a:rPr lang="pl-PL" sz="1400" dirty="0">
                <a:solidFill>
                  <a:schemeClr val="accent2"/>
                </a:solidFill>
                <a:latin typeface="Proxima Nova Rg" panose="02000506030000020004" pitchFamily="50" charset="0"/>
              </a:rPr>
              <a:t>To insert a background image, right-click on the slide – select FORMAT BACKGROUND &gt; Picture or texture fill</a:t>
            </a:r>
            <a:endParaRPr lang="bg-BG" sz="1400" dirty="0">
              <a:solidFill>
                <a:schemeClr val="accent2"/>
              </a:solidFill>
              <a:latin typeface="Proxima Nova Rg" panose="02000506030000020004" pitchFamily="50" charset="0"/>
            </a:endParaRPr>
          </a:p>
        </p:txBody>
      </p:sp>
      <p:sp>
        <p:nvSpPr>
          <p:cNvPr id="13" name="Subtitle 2">
            <a:extLst>
              <a:ext uri="{FF2B5EF4-FFF2-40B4-BE49-F238E27FC236}">
                <a16:creationId xmlns:a16="http://schemas.microsoft.com/office/drawing/2014/main" id="{E13A2D67-91F3-2946-BCCD-7D3373EEB483}"/>
              </a:ext>
            </a:extLst>
          </p:cNvPr>
          <p:cNvSpPr txBox="1">
            <a:spLocks/>
          </p:cNvSpPr>
          <p:nvPr userDrawn="1"/>
        </p:nvSpPr>
        <p:spPr>
          <a:xfrm>
            <a:off x="10614212" y="4013434"/>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1500" dirty="0">
                <a:solidFill>
                  <a:schemeClr val="bg1"/>
                </a:solidFill>
                <a:latin typeface="+mn-lt"/>
              </a:rPr>
              <a:t>”</a:t>
            </a:r>
          </a:p>
        </p:txBody>
      </p:sp>
      <p:sp>
        <p:nvSpPr>
          <p:cNvPr id="14" name="Subtitle 2">
            <a:extLst>
              <a:ext uri="{FF2B5EF4-FFF2-40B4-BE49-F238E27FC236}">
                <a16:creationId xmlns:a16="http://schemas.microsoft.com/office/drawing/2014/main" id="{33F74712-47DD-D445-BB61-E4279010D2FD}"/>
              </a:ext>
            </a:extLst>
          </p:cNvPr>
          <p:cNvSpPr txBox="1">
            <a:spLocks/>
          </p:cNvSpPr>
          <p:nvPr userDrawn="1"/>
        </p:nvSpPr>
        <p:spPr>
          <a:xfrm>
            <a:off x="876289" y="1738906"/>
            <a:ext cx="710184" cy="627219"/>
          </a:xfrm>
          <a:prstGeom prst="rect">
            <a:avLst/>
          </a:prstGeom>
        </p:spPr>
        <p:txBody>
          <a:bodyPr vert="horz" lIns="0" tIns="0" rIns="0" bIns="0" rtlCol="0">
            <a:noAutofit/>
          </a:bodyPr>
          <a:lstStyle>
            <a:lvl1pPr marL="0" indent="0" algn="l" defTabSz="914400" rtl="0" eaLnBrk="1" latinLnBrk="0" hangingPunct="1">
              <a:lnSpc>
                <a:spcPct val="90000"/>
              </a:lnSpc>
              <a:spcBef>
                <a:spcPts val="1000"/>
              </a:spcBef>
              <a:buClr>
                <a:srgbClr val="006241"/>
              </a:buClr>
              <a:buFont typeface="Arial" panose="020B0604020202020204" pitchFamily="34" charset="0"/>
              <a:buNone/>
              <a:defRPr sz="11500" b="1" kern="1200">
                <a:solidFill>
                  <a:schemeClr val="accent3"/>
                </a:solidFill>
                <a:latin typeface="Proxima Nova" panose="02000506030000020004" pitchFamily="2" charset="0"/>
                <a:ea typeface="+mn-ea"/>
                <a:cs typeface="+mn-cs"/>
              </a:defRPr>
            </a:lvl1pPr>
            <a:lvl2pPr marL="457200" indent="0" algn="ctr" defTabSz="914400" rtl="0" eaLnBrk="1" latinLnBrk="0" hangingPunct="1">
              <a:lnSpc>
                <a:spcPct val="90000"/>
              </a:lnSpc>
              <a:spcBef>
                <a:spcPts val="500"/>
              </a:spcBef>
              <a:buClr>
                <a:srgbClr val="006241"/>
              </a:buClr>
              <a:buFont typeface="Arial" panose="020B0604020202020204" pitchFamily="34" charset="0"/>
              <a:buNone/>
              <a:defRPr sz="2000" kern="1200">
                <a:solidFill>
                  <a:schemeClr val="tx1"/>
                </a:solidFill>
                <a:latin typeface="Proxima Nova" panose="02000506030000020004" pitchFamily="2" charset="0"/>
                <a:ea typeface="+mn-ea"/>
                <a:cs typeface="+mn-cs"/>
              </a:defRPr>
            </a:lvl2pPr>
            <a:lvl3pPr marL="914400" indent="0" algn="ctr" defTabSz="914400" rtl="0" eaLnBrk="1" latinLnBrk="0" hangingPunct="1">
              <a:lnSpc>
                <a:spcPct val="90000"/>
              </a:lnSpc>
              <a:spcBef>
                <a:spcPts val="500"/>
              </a:spcBef>
              <a:buClr>
                <a:srgbClr val="006241"/>
              </a:buClr>
              <a:buFont typeface="Arial" panose="020B0604020202020204" pitchFamily="34" charset="0"/>
              <a:buNone/>
              <a:defRPr sz="1800" kern="1200">
                <a:solidFill>
                  <a:schemeClr val="tx1"/>
                </a:solidFill>
                <a:latin typeface="Proxima Nova" panose="02000506030000020004" pitchFamily="2" charset="0"/>
                <a:ea typeface="+mn-ea"/>
                <a:cs typeface="+mn-cs"/>
              </a:defRPr>
            </a:lvl3pPr>
            <a:lvl4pPr marL="13716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4pPr>
            <a:lvl5pPr marL="1828800" indent="0" algn="ctr" defTabSz="914400" rtl="0" eaLnBrk="1" latinLnBrk="0" hangingPunct="1">
              <a:lnSpc>
                <a:spcPct val="90000"/>
              </a:lnSpc>
              <a:spcBef>
                <a:spcPts val="500"/>
              </a:spcBef>
              <a:buClr>
                <a:srgbClr val="006241"/>
              </a:buClr>
              <a:buFont typeface="Arial" panose="020B0604020202020204" pitchFamily="34" charset="0"/>
              <a:buNone/>
              <a:defRPr sz="1600" kern="1200">
                <a:solidFill>
                  <a:schemeClr val="tx1"/>
                </a:solidFill>
                <a:latin typeface="Proxima Nova" panose="02000506030000020004" pitchFamily="2"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1500" dirty="0">
                <a:solidFill>
                  <a:schemeClr val="bg1"/>
                </a:solidFill>
                <a:latin typeface="+mn-lt"/>
              </a:rPr>
              <a:t>“</a:t>
            </a:r>
          </a:p>
        </p:txBody>
      </p:sp>
      <p:sp>
        <p:nvSpPr>
          <p:cNvPr id="15" name="Text Placeholder 4">
            <a:extLst>
              <a:ext uri="{FF2B5EF4-FFF2-40B4-BE49-F238E27FC236}">
                <a16:creationId xmlns:a16="http://schemas.microsoft.com/office/drawing/2014/main" id="{4D460897-86D1-9049-AD57-04D2E0921B7C}"/>
              </a:ext>
            </a:extLst>
          </p:cNvPr>
          <p:cNvSpPr>
            <a:spLocks noGrp="1"/>
          </p:cNvSpPr>
          <p:nvPr>
            <p:ph type="body" sz="quarter" idx="10" hasCustomPrompt="1"/>
          </p:nvPr>
        </p:nvSpPr>
        <p:spPr>
          <a:xfrm>
            <a:off x="1524000" y="4825911"/>
            <a:ext cx="9144000" cy="544513"/>
          </a:xfrm>
        </p:spPr>
        <p:txBody>
          <a:bodyPr/>
          <a:lstStyle>
            <a:lvl1pPr marL="0" indent="0" algn="ctr">
              <a:buFont typeface="Arial" charset="0"/>
              <a:buNone/>
              <a:defRPr>
                <a:solidFill>
                  <a:schemeClr val="accent2"/>
                </a:solidFill>
                <a:latin typeface="+mn-lt"/>
              </a:defRPr>
            </a:lvl1pPr>
          </a:lstStyle>
          <a:p>
            <a:pPr lvl="0"/>
            <a:r>
              <a:rPr lang="en-US" dirty="0"/>
              <a:t>Author</a:t>
            </a:r>
          </a:p>
        </p:txBody>
      </p:sp>
      <p:sp>
        <p:nvSpPr>
          <p:cNvPr id="8" name="Title 1">
            <a:extLst>
              <a:ext uri="{FF2B5EF4-FFF2-40B4-BE49-F238E27FC236}">
                <a16:creationId xmlns:a16="http://schemas.microsoft.com/office/drawing/2014/main" id="{93C43EA4-87C9-4342-86BE-4322339295CF}"/>
              </a:ext>
            </a:extLst>
          </p:cNvPr>
          <p:cNvSpPr>
            <a:spLocks noGrp="1"/>
          </p:cNvSpPr>
          <p:nvPr>
            <p:ph type="ctrTitle" hasCustomPrompt="1"/>
          </p:nvPr>
        </p:nvSpPr>
        <p:spPr>
          <a:xfrm>
            <a:off x="1519239" y="2355273"/>
            <a:ext cx="9144000" cy="1854262"/>
          </a:xfrm>
        </p:spPr>
        <p:txBody>
          <a:bodyPr anchor="ctr"/>
          <a:lstStyle>
            <a:lvl1pPr algn="ctr">
              <a:defRPr sz="6000">
                <a:solidFill>
                  <a:schemeClr val="bg1"/>
                </a:solidFill>
                <a:latin typeface="+mn-lt"/>
              </a:defRPr>
            </a:lvl1pPr>
          </a:lstStyle>
          <a:p>
            <a:r>
              <a:rPr lang="en-US" dirty="0"/>
              <a:t>Quote – Option 2 </a:t>
            </a:r>
            <a:br>
              <a:rPr lang="en-US" dirty="0"/>
            </a:br>
            <a:r>
              <a:rPr lang="en-US" dirty="0"/>
              <a:t>Picture Background</a:t>
            </a:r>
          </a:p>
        </p:txBody>
      </p:sp>
    </p:spTree>
    <p:extLst>
      <p:ext uri="{BB962C8B-B14F-4D97-AF65-F5344CB8AC3E}">
        <p14:creationId xmlns:p14="http://schemas.microsoft.com/office/powerpoint/2010/main" val="4222667225"/>
      </p:ext>
    </p:extLst>
  </p:cSld>
  <p:clrMapOvr>
    <a:masterClrMapping/>
  </p:clrMapOvr>
  <p:extLst>
    <p:ext uri="{DCECCB84-F9BA-43D5-87BE-67443E8EF086}">
      <p15:sldGuideLst xmlns:p15="http://schemas.microsoft.com/office/powerpoint/2012/main">
        <p15:guide id="1" pos="957" userDrawn="1">
          <p15:clr>
            <a:srgbClr val="FBAE40"/>
          </p15:clr>
        </p15:guide>
        <p15:guide id="2" orient="horz" pos="2651" userDrawn="1">
          <p15:clr>
            <a:srgbClr val="FBAE40"/>
          </p15:clr>
        </p15:guide>
        <p15:guide id="3" pos="6717" userDrawn="1">
          <p15:clr>
            <a:srgbClr val="FBAE40"/>
          </p15:clr>
        </p15:guide>
        <p15:guide id="4" orient="horz" pos="1474" userDrawn="1">
          <p15:clr>
            <a:srgbClr val="FBAE40"/>
          </p15:clr>
        </p15:guide>
        <p15:guide id="5" orient="horz" pos="3041"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toryboard – 4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4359731" cy="4308464"/>
          </a:xfrm>
        </p:spPr>
        <p:txBody>
          <a:bodyPr/>
          <a:lstStyle>
            <a:lvl1pPr marL="0" indent="0" algn="ctr">
              <a:buNone/>
              <a:defRPr>
                <a:latin typeface="+mn-lt"/>
              </a:defRPr>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4 Pictures</a:t>
            </a:r>
          </a:p>
        </p:txBody>
      </p:sp>
      <p:sp>
        <p:nvSpPr>
          <p:cNvPr id="15" name="Picture Placeholder 3">
            <a:extLst>
              <a:ext uri="{FF2B5EF4-FFF2-40B4-BE49-F238E27FC236}">
                <a16:creationId xmlns:a16="http://schemas.microsoft.com/office/drawing/2014/main" id="{CC77B04A-66B3-FE4F-8CF2-1B1B16B9343D}"/>
              </a:ext>
            </a:extLst>
          </p:cNvPr>
          <p:cNvSpPr>
            <a:spLocks noGrp="1"/>
          </p:cNvSpPr>
          <p:nvPr>
            <p:ph type="pic" sz="quarter" idx="15"/>
          </p:nvPr>
        </p:nvSpPr>
        <p:spPr>
          <a:xfrm>
            <a:off x="8611569" y="1762739"/>
            <a:ext cx="3044075" cy="4308464"/>
          </a:xfrm>
        </p:spPr>
        <p:txBody>
          <a:bodyPr/>
          <a:lstStyle>
            <a:lvl1pPr marL="0" indent="0" algn="ctr">
              <a:buNone/>
              <a:defRPr>
                <a:latin typeface="+mn-lt"/>
              </a:defRPr>
            </a:lvl1pPr>
          </a:lstStyle>
          <a:p>
            <a:r>
              <a:rPr lang="en-US"/>
              <a:t>Click icon to add picture</a:t>
            </a:r>
            <a:endParaRPr lang="en-US" dirty="0"/>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5231793" y="1762745"/>
            <a:ext cx="3044075" cy="2015205"/>
          </a:xfrm>
        </p:spPr>
        <p:txBody>
          <a:bodyPr/>
          <a:lstStyle>
            <a:lvl1pPr marL="0" indent="0" algn="ctr">
              <a:buNone/>
              <a:defRPr>
                <a:latin typeface="+mn-lt"/>
              </a:defRPr>
            </a:lvl1pPr>
          </a:lstStyle>
          <a:p>
            <a:r>
              <a:rPr lang="en-US"/>
              <a:t>Click icon to add picture</a:t>
            </a:r>
            <a:endParaRPr lang="en-US" dirty="0"/>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5231793" y="4056004"/>
            <a:ext cx="3044075" cy="2015205"/>
          </a:xfrm>
        </p:spPr>
        <p:txBody>
          <a:bodyPr/>
          <a:lstStyle>
            <a:lvl1pPr marL="0" indent="0" algn="ctr">
              <a:buNone/>
              <a:defRPr>
                <a:latin typeface="+mn-lt"/>
              </a:defRPr>
            </a:lvl1pPr>
          </a:lstStyle>
          <a:p>
            <a:r>
              <a:rPr lang="en-US"/>
              <a:t>Click icon to add picture</a:t>
            </a:r>
            <a:endParaRPr lang="en-US" dirty="0"/>
          </a:p>
        </p:txBody>
      </p: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 name="TextBox 20">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3"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771281563"/>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3820" userDrawn="1">
          <p15:clr>
            <a:srgbClr val="FBAE40"/>
          </p15:clr>
        </p15:guide>
        <p15:guide id="3" pos="7039" userDrawn="1">
          <p15:clr>
            <a:srgbClr val="FBAE40"/>
          </p15:clr>
        </p15:guide>
        <p15:guide id="4" pos="7159" userDrawn="1">
          <p15:clr>
            <a:srgbClr val="FBAE40"/>
          </p15:clr>
        </p15:guide>
        <p15:guide id="5" pos="7344" userDrawn="1">
          <p15:clr>
            <a:srgbClr val="FBAE40"/>
          </p15:clr>
        </p15:guide>
        <p15:guide id="6" orient="horz" pos="1110" userDrawn="1">
          <p15:clr>
            <a:srgbClr val="FBAE40"/>
          </p15:clr>
        </p15:guide>
        <p15:guide id="7" orient="horz" pos="4252" userDrawn="1">
          <p15:clr>
            <a:srgbClr val="FBAE40"/>
          </p15:clr>
        </p15:guide>
        <p15:guide id="8" pos="3083" userDrawn="1">
          <p15:clr>
            <a:srgbClr val="FBAE40"/>
          </p15:clr>
        </p15:guide>
        <p15:guide id="9" pos="3295" userDrawn="1">
          <p15:clr>
            <a:srgbClr val="FBAE40"/>
          </p15:clr>
        </p15:guide>
        <p15:guide id="10" pos="5209" userDrawn="1">
          <p15:clr>
            <a:srgbClr val="FBAE40"/>
          </p15:clr>
        </p15:guide>
        <p15:guide id="11" pos="5421" userDrawn="1">
          <p15:clr>
            <a:srgbClr val="FBAE40"/>
          </p15:clr>
        </p15:guide>
        <p15:guide id="12" orient="horz" pos="2558" userDrawn="1">
          <p15:clr>
            <a:srgbClr val="FBAE40"/>
          </p15:clr>
        </p15:guide>
        <p15:guide id="13" orient="horz" pos="2380" userDrawn="1">
          <p15:clr>
            <a:srgbClr val="FBAE40"/>
          </p15:clr>
        </p15:guide>
        <p15:guide id="14" orient="horz" pos="432"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oryboard – 6 Pictures">
    <p:spTree>
      <p:nvGrpSpPr>
        <p:cNvPr id="1" name=""/>
        <p:cNvGrpSpPr/>
        <p:nvPr/>
      </p:nvGrpSpPr>
      <p:grpSpPr>
        <a:xfrm>
          <a:off x="0" y="0"/>
          <a:ext cx="0" cy="0"/>
          <a:chOff x="0" y="0"/>
          <a:chExt cx="0" cy="0"/>
        </a:xfrm>
      </p:grpSpPr>
      <p:sp>
        <p:nvSpPr>
          <p:cNvPr id="18" name="Picture Placeholder 3">
            <a:extLst>
              <a:ext uri="{FF2B5EF4-FFF2-40B4-BE49-F238E27FC236}">
                <a16:creationId xmlns:a16="http://schemas.microsoft.com/office/drawing/2014/main" id="{10E64717-DA8A-9C47-B2BD-397159535367}"/>
              </a:ext>
            </a:extLst>
          </p:cNvPr>
          <p:cNvSpPr>
            <a:spLocks noGrp="1"/>
          </p:cNvSpPr>
          <p:nvPr>
            <p:ph type="pic" sz="quarter" idx="14"/>
          </p:nvPr>
        </p:nvSpPr>
        <p:spPr>
          <a:xfrm>
            <a:off x="536361" y="1762739"/>
            <a:ext cx="2415184" cy="4308464"/>
          </a:xfrm>
        </p:spPr>
        <p:txBody>
          <a:bodyPr/>
          <a:lstStyle>
            <a:lvl1pPr marL="0" indent="0" algn="ctr">
              <a:buNone/>
              <a:defRPr>
                <a:latin typeface="+mn-lt"/>
              </a:defRPr>
            </a:lvl1pPr>
          </a:lstStyle>
          <a:p>
            <a:r>
              <a:rPr lang="en-US"/>
              <a:t>Click icon to add picture</a:t>
            </a:r>
            <a:endParaRPr lang="en-US" dirty="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Storyboard – 6 Pictures</a:t>
            </a:r>
          </a:p>
        </p:txBody>
      </p:sp>
      <p:sp>
        <p:nvSpPr>
          <p:cNvPr id="16" name="Picture Placeholder 3">
            <a:extLst>
              <a:ext uri="{FF2B5EF4-FFF2-40B4-BE49-F238E27FC236}">
                <a16:creationId xmlns:a16="http://schemas.microsoft.com/office/drawing/2014/main" id="{21F1406A-D302-0942-B0F0-9C31FDC0B232}"/>
              </a:ext>
            </a:extLst>
          </p:cNvPr>
          <p:cNvSpPr>
            <a:spLocks noGrp="1"/>
          </p:cNvSpPr>
          <p:nvPr>
            <p:ph type="pic" sz="quarter" idx="16"/>
          </p:nvPr>
        </p:nvSpPr>
        <p:spPr>
          <a:xfrm>
            <a:off x="3296889" y="1762745"/>
            <a:ext cx="2627419" cy="2015205"/>
          </a:xfrm>
        </p:spPr>
        <p:txBody>
          <a:bodyPr/>
          <a:lstStyle>
            <a:lvl1pPr marL="0" indent="0" algn="ctr">
              <a:buNone/>
              <a:defRPr>
                <a:latin typeface="+mn-lt"/>
              </a:defRPr>
            </a:lvl1pPr>
          </a:lstStyle>
          <a:p>
            <a:r>
              <a:rPr lang="en-US"/>
              <a:t>Click icon to add picture</a:t>
            </a:r>
            <a:endParaRPr lang="en-US" dirty="0"/>
          </a:p>
        </p:txBody>
      </p:sp>
      <p:sp>
        <p:nvSpPr>
          <p:cNvPr id="17" name="Picture Placeholder 3">
            <a:extLst>
              <a:ext uri="{FF2B5EF4-FFF2-40B4-BE49-F238E27FC236}">
                <a16:creationId xmlns:a16="http://schemas.microsoft.com/office/drawing/2014/main" id="{F68787C0-3F5F-944B-AD05-6E8E612FC45B}"/>
              </a:ext>
            </a:extLst>
          </p:cNvPr>
          <p:cNvSpPr>
            <a:spLocks noGrp="1"/>
          </p:cNvSpPr>
          <p:nvPr>
            <p:ph type="pic" sz="quarter" idx="17"/>
          </p:nvPr>
        </p:nvSpPr>
        <p:spPr>
          <a:xfrm>
            <a:off x="3296889" y="4056004"/>
            <a:ext cx="2627419" cy="2015205"/>
          </a:xfrm>
        </p:spPr>
        <p:txBody>
          <a:bodyPr/>
          <a:lstStyle>
            <a:lvl1pPr marL="0" indent="0" algn="ctr">
              <a:buNone/>
              <a:defRPr>
                <a:latin typeface="+mn-lt"/>
              </a:defRPr>
            </a:lvl1pPr>
          </a:lstStyle>
          <a:p>
            <a:r>
              <a:rPr lang="en-US"/>
              <a:t>Click icon to add picture</a:t>
            </a:r>
            <a:endParaRPr lang="en-US" dirty="0"/>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267693" y="1762745"/>
            <a:ext cx="2627419" cy="2015205"/>
          </a:xfrm>
        </p:spPr>
        <p:txBody>
          <a:bodyPr/>
          <a:lstStyle>
            <a:lvl1pPr marL="0" indent="0" algn="ctr">
              <a:buNone/>
              <a:defRPr>
                <a:latin typeface="+mn-lt"/>
              </a:defRPr>
            </a:lvl1pPr>
          </a:lstStyle>
          <a:p>
            <a:r>
              <a:rPr lang="en-US"/>
              <a:t>Click icon to add picture</a:t>
            </a:r>
            <a:endParaRPr lang="en-US" dirty="0"/>
          </a:p>
        </p:txBody>
      </p:sp>
      <p:sp>
        <p:nvSpPr>
          <p:cNvPr id="21" name="Picture Placeholder 3">
            <a:extLst>
              <a:ext uri="{FF2B5EF4-FFF2-40B4-BE49-F238E27FC236}">
                <a16:creationId xmlns:a16="http://schemas.microsoft.com/office/drawing/2014/main" id="{861B7A5A-FF1D-0348-9380-8CE01CFD5651}"/>
              </a:ext>
            </a:extLst>
          </p:cNvPr>
          <p:cNvSpPr>
            <a:spLocks noGrp="1"/>
          </p:cNvSpPr>
          <p:nvPr>
            <p:ph type="pic" sz="quarter" idx="19"/>
          </p:nvPr>
        </p:nvSpPr>
        <p:spPr>
          <a:xfrm>
            <a:off x="6267693" y="4056004"/>
            <a:ext cx="2627419" cy="2015205"/>
          </a:xfrm>
        </p:spPr>
        <p:txBody>
          <a:bodyPr/>
          <a:lstStyle>
            <a:lvl1pPr marL="0" indent="0" algn="ctr">
              <a:buNone/>
              <a:defRPr>
                <a:latin typeface="+mn-lt"/>
              </a:defRPr>
            </a:lvl1pPr>
          </a:lstStyle>
          <a:p>
            <a:r>
              <a:rPr lang="en-US"/>
              <a:t>Click icon to add picture</a:t>
            </a:r>
            <a:endParaRPr lang="en-US" dirty="0"/>
          </a:p>
        </p:txBody>
      </p:sp>
      <p:sp>
        <p:nvSpPr>
          <p:cNvPr id="22" name="Picture Placeholder 3">
            <a:extLst>
              <a:ext uri="{FF2B5EF4-FFF2-40B4-BE49-F238E27FC236}">
                <a16:creationId xmlns:a16="http://schemas.microsoft.com/office/drawing/2014/main" id="{522D17D8-E5FE-8342-ACA9-789AE4B3C597}"/>
              </a:ext>
            </a:extLst>
          </p:cNvPr>
          <p:cNvSpPr>
            <a:spLocks noGrp="1"/>
          </p:cNvSpPr>
          <p:nvPr>
            <p:ph type="pic" sz="quarter" idx="20"/>
          </p:nvPr>
        </p:nvSpPr>
        <p:spPr>
          <a:xfrm>
            <a:off x="9240455" y="1762739"/>
            <a:ext cx="2415184" cy="4308464"/>
          </a:xfrm>
        </p:spPr>
        <p:txBody>
          <a:bodyPr/>
          <a:lstStyle>
            <a:lvl1pPr marL="0" indent="0" algn="ctr">
              <a:buNone/>
              <a:defRPr>
                <a:latin typeface="+mn-lt"/>
              </a:defRPr>
            </a:lvl1pPr>
          </a:lstStyle>
          <a:p>
            <a:r>
              <a:rPr lang="en-US"/>
              <a:t>Click icon to add picture</a:t>
            </a:r>
            <a:endParaRPr lang="en-US" dirty="0"/>
          </a:p>
        </p:txBody>
      </p:sp>
      <p:sp>
        <p:nvSpPr>
          <p:cNvPr id="15" name="Rectangle 1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663507990"/>
      </p:ext>
    </p:extLst>
  </p:cSld>
  <p:clrMapOvr>
    <a:masterClrMapping/>
  </p:clrMapOvr>
  <p:extLst>
    <p:ext uri="{DCECCB84-F9BA-43D5-87BE-67443E8EF086}">
      <p15:sldGuideLst xmlns:p15="http://schemas.microsoft.com/office/powerpoint/2012/main">
        <p15:guide id="1" orient="horz" pos="2380" userDrawn="1">
          <p15:clr>
            <a:srgbClr val="FBAE40"/>
          </p15:clr>
        </p15:guide>
        <p15:guide id="2" pos="339" userDrawn="1">
          <p15:clr>
            <a:srgbClr val="FBAE40"/>
          </p15:clr>
        </p15:guide>
        <p15:guide id="3" orient="horz" pos="2558" userDrawn="1">
          <p15:clr>
            <a:srgbClr val="FBAE40"/>
          </p15:clr>
        </p15:guide>
        <p15:guide id="4" pos="1855" userDrawn="1">
          <p15:clr>
            <a:srgbClr val="FBAE40"/>
          </p15:clr>
        </p15:guide>
        <p15:guide id="5" pos="2075" userDrawn="1">
          <p15:clr>
            <a:srgbClr val="FBAE40"/>
          </p15:clr>
        </p15:guide>
        <p15:guide id="6" pos="3736" userDrawn="1">
          <p15:clr>
            <a:srgbClr val="FBAE40"/>
          </p15:clr>
        </p15:guide>
        <p15:guide id="7" pos="3947" userDrawn="1">
          <p15:clr>
            <a:srgbClr val="FBAE40"/>
          </p15:clr>
        </p15:guide>
        <p15:guide id="8" pos="5599" userDrawn="1">
          <p15:clr>
            <a:srgbClr val="FBAE40"/>
          </p15:clr>
        </p15:guide>
        <p15:guide id="9" pos="5819" userDrawn="1">
          <p15:clr>
            <a:srgbClr val="FBAE40"/>
          </p15:clr>
        </p15:guide>
        <p15:guide id="10" pos="7344" userDrawn="1">
          <p15:clr>
            <a:srgbClr val="FBAE40"/>
          </p15:clr>
        </p15:guide>
        <p15:guide id="11" pos="7159" userDrawn="1">
          <p15:clr>
            <a:srgbClr val="FBAE40"/>
          </p15:clr>
        </p15:guide>
        <p15:guide id="12" pos="7039" userDrawn="1">
          <p15:clr>
            <a:srgbClr val="FBAE40"/>
          </p15:clr>
        </p15:guide>
        <p15:guide id="13" orient="horz" pos="3820" userDrawn="1">
          <p15:clr>
            <a:srgbClr val="FBAE40"/>
          </p15:clr>
        </p15:guide>
        <p15:guide id="14" orient="horz" pos="4252" userDrawn="1">
          <p15:clr>
            <a:srgbClr val="FBAE40"/>
          </p15:clr>
        </p15:guide>
        <p15:guide id="15" orient="horz" pos="1110" userDrawn="1">
          <p15:clr>
            <a:srgbClr val="FBAE40"/>
          </p15:clr>
        </p15:guide>
        <p15:guide id="16" orient="horz" pos="43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toryboard – 8 Picture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3" y="476722"/>
            <a:ext cx="10638052" cy="768545"/>
          </a:xfrm>
          <a:prstGeom prst="rect">
            <a:avLst/>
          </a:prstGeom>
        </p:spPr>
        <p:txBody>
          <a:bodyPr vert="horz" lIns="0" tIns="0" rIns="0" bIns="0" rtlCol="0" anchor="ctr">
            <a:normAutofit/>
          </a:bodyPr>
          <a:lstStyle>
            <a:lvl1pPr>
              <a:defRPr>
                <a:latin typeface="+mn-lt"/>
              </a:defRPr>
            </a:lvl1pPr>
          </a:lstStyle>
          <a:p>
            <a:r>
              <a:rPr lang="en-US" dirty="0"/>
              <a:t>Storyboard – 8 Pictures</a:t>
            </a:r>
          </a:p>
        </p:txBody>
      </p:sp>
      <p:sp>
        <p:nvSpPr>
          <p:cNvPr id="20" name="Picture Placeholder 3">
            <a:extLst>
              <a:ext uri="{FF2B5EF4-FFF2-40B4-BE49-F238E27FC236}">
                <a16:creationId xmlns:a16="http://schemas.microsoft.com/office/drawing/2014/main" id="{54898284-5773-2C46-A187-25145849B57B}"/>
              </a:ext>
            </a:extLst>
          </p:cNvPr>
          <p:cNvSpPr>
            <a:spLocks noGrp="1"/>
          </p:cNvSpPr>
          <p:nvPr>
            <p:ph type="pic" sz="quarter" idx="18"/>
          </p:nvPr>
        </p:nvSpPr>
        <p:spPr>
          <a:xfrm>
            <a:off x="6197601" y="1768797"/>
            <a:ext cx="2627419" cy="2015205"/>
          </a:xfrm>
        </p:spPr>
        <p:txBody>
          <a:bodyPr/>
          <a:lstStyle>
            <a:lvl1pPr marL="0" indent="0" algn="ctr">
              <a:buNone/>
              <a:defRPr>
                <a:latin typeface="+mn-lt"/>
              </a:defRPr>
            </a:lvl1pPr>
          </a:lstStyle>
          <a:p>
            <a:r>
              <a:rPr lang="en-US"/>
              <a:t>Click icon to add picture</a:t>
            </a:r>
            <a:endParaRPr lang="en-US" dirty="0"/>
          </a:p>
        </p:txBody>
      </p:sp>
      <p:sp>
        <p:nvSpPr>
          <p:cNvPr id="23" name="Picture Placeholder 3">
            <a:extLst>
              <a:ext uri="{FF2B5EF4-FFF2-40B4-BE49-F238E27FC236}">
                <a16:creationId xmlns:a16="http://schemas.microsoft.com/office/drawing/2014/main" id="{01563D09-47DF-B74D-8437-7B3126127A38}"/>
              </a:ext>
            </a:extLst>
          </p:cNvPr>
          <p:cNvSpPr>
            <a:spLocks noGrp="1"/>
          </p:cNvSpPr>
          <p:nvPr>
            <p:ph type="pic" sz="quarter" idx="21"/>
          </p:nvPr>
        </p:nvSpPr>
        <p:spPr>
          <a:xfrm>
            <a:off x="9028221" y="1768797"/>
            <a:ext cx="2627419" cy="2015205"/>
          </a:xfrm>
        </p:spPr>
        <p:txBody>
          <a:bodyPr/>
          <a:lstStyle>
            <a:lvl1pPr marL="0" indent="0" algn="ctr">
              <a:buNone/>
              <a:defRPr>
                <a:latin typeface="+mn-lt"/>
              </a:defRPr>
            </a:lvl1pPr>
          </a:lstStyle>
          <a:p>
            <a:r>
              <a:rPr lang="en-US"/>
              <a:t>Click icon to add picture</a:t>
            </a:r>
            <a:endParaRPr lang="en-US" dirty="0"/>
          </a:p>
        </p:txBody>
      </p:sp>
      <p:sp>
        <p:nvSpPr>
          <p:cNvPr id="25" name="Picture Placeholder 3">
            <a:extLst>
              <a:ext uri="{FF2B5EF4-FFF2-40B4-BE49-F238E27FC236}">
                <a16:creationId xmlns:a16="http://schemas.microsoft.com/office/drawing/2014/main" id="{D5C94E7E-765E-4E48-9104-69D3DA709408}"/>
              </a:ext>
            </a:extLst>
          </p:cNvPr>
          <p:cNvSpPr>
            <a:spLocks noGrp="1"/>
          </p:cNvSpPr>
          <p:nvPr>
            <p:ph type="pic" sz="quarter" idx="23"/>
          </p:nvPr>
        </p:nvSpPr>
        <p:spPr>
          <a:xfrm>
            <a:off x="6196361" y="4049051"/>
            <a:ext cx="2627419" cy="2015205"/>
          </a:xfrm>
        </p:spPr>
        <p:txBody>
          <a:bodyPr/>
          <a:lstStyle>
            <a:lvl1pPr marL="0" indent="0" algn="ctr">
              <a:buNone/>
              <a:defRPr>
                <a:latin typeface="+mn-lt"/>
              </a:defRPr>
            </a:lvl1pPr>
          </a:lstStyle>
          <a:p>
            <a:r>
              <a:rPr lang="en-US"/>
              <a:t>Click icon to add picture</a:t>
            </a:r>
            <a:endParaRPr lang="en-US" dirty="0"/>
          </a:p>
        </p:txBody>
      </p:sp>
      <p:sp>
        <p:nvSpPr>
          <p:cNvPr id="27" name="Picture Placeholder 3">
            <a:extLst>
              <a:ext uri="{FF2B5EF4-FFF2-40B4-BE49-F238E27FC236}">
                <a16:creationId xmlns:a16="http://schemas.microsoft.com/office/drawing/2014/main" id="{EF87835B-E9A2-5C42-95A4-DE8731A8ADB6}"/>
              </a:ext>
            </a:extLst>
          </p:cNvPr>
          <p:cNvSpPr>
            <a:spLocks noGrp="1"/>
          </p:cNvSpPr>
          <p:nvPr>
            <p:ph type="pic" sz="quarter" idx="25"/>
          </p:nvPr>
        </p:nvSpPr>
        <p:spPr>
          <a:xfrm>
            <a:off x="9028221" y="4049051"/>
            <a:ext cx="2627419" cy="2015205"/>
          </a:xfrm>
        </p:spPr>
        <p:txBody>
          <a:bodyPr/>
          <a:lstStyle>
            <a:lvl1pPr marL="0" indent="0" algn="ctr">
              <a:buNone/>
              <a:defRPr>
                <a:latin typeface="+mn-lt"/>
              </a:defRPr>
            </a:lvl1pPr>
          </a:lstStyle>
          <a:p>
            <a:r>
              <a:rPr lang="en-US"/>
              <a:t>Click icon to add picture</a:t>
            </a:r>
            <a:endParaRPr lang="en-US" dirty="0"/>
          </a:p>
        </p:txBody>
      </p:sp>
      <p:sp>
        <p:nvSpPr>
          <p:cNvPr id="33" name="Picture Placeholder 3">
            <a:extLst>
              <a:ext uri="{FF2B5EF4-FFF2-40B4-BE49-F238E27FC236}">
                <a16:creationId xmlns:a16="http://schemas.microsoft.com/office/drawing/2014/main" id="{54898284-5773-2C46-A187-25145849B57B}"/>
              </a:ext>
            </a:extLst>
          </p:cNvPr>
          <p:cNvSpPr>
            <a:spLocks noGrp="1"/>
          </p:cNvSpPr>
          <p:nvPr>
            <p:ph type="pic" sz="quarter" idx="26"/>
          </p:nvPr>
        </p:nvSpPr>
        <p:spPr>
          <a:xfrm>
            <a:off x="3369969" y="1768797"/>
            <a:ext cx="2627419" cy="2015205"/>
          </a:xfrm>
        </p:spPr>
        <p:txBody>
          <a:bodyPr/>
          <a:lstStyle>
            <a:lvl1pPr marL="0" indent="0" algn="ctr">
              <a:buNone/>
              <a:defRPr>
                <a:latin typeface="+mn-lt"/>
              </a:defRPr>
            </a:lvl1pPr>
          </a:lstStyle>
          <a:p>
            <a:r>
              <a:rPr lang="en-US"/>
              <a:t>Click icon to add picture</a:t>
            </a:r>
            <a:endParaRPr lang="en-US" dirty="0"/>
          </a:p>
        </p:txBody>
      </p:sp>
      <p:sp>
        <p:nvSpPr>
          <p:cNvPr id="34" name="Picture Placeholder 3">
            <a:extLst>
              <a:ext uri="{FF2B5EF4-FFF2-40B4-BE49-F238E27FC236}">
                <a16:creationId xmlns:a16="http://schemas.microsoft.com/office/drawing/2014/main" id="{D5C94E7E-765E-4E48-9104-69D3DA709408}"/>
              </a:ext>
            </a:extLst>
          </p:cNvPr>
          <p:cNvSpPr>
            <a:spLocks noGrp="1"/>
          </p:cNvSpPr>
          <p:nvPr>
            <p:ph type="pic" sz="quarter" idx="27"/>
          </p:nvPr>
        </p:nvSpPr>
        <p:spPr>
          <a:xfrm>
            <a:off x="3364501" y="4049051"/>
            <a:ext cx="2627419" cy="2015205"/>
          </a:xfrm>
        </p:spPr>
        <p:txBody>
          <a:bodyPr/>
          <a:lstStyle>
            <a:lvl1pPr marL="0" indent="0" algn="ctr">
              <a:buNone/>
              <a:defRPr>
                <a:latin typeface="+mn-lt"/>
              </a:defRPr>
            </a:lvl1pPr>
          </a:lstStyle>
          <a:p>
            <a:r>
              <a:rPr lang="en-US"/>
              <a:t>Click icon to add picture</a:t>
            </a:r>
            <a:endParaRPr lang="en-US" dirty="0"/>
          </a:p>
        </p:txBody>
      </p:sp>
      <p:sp>
        <p:nvSpPr>
          <p:cNvPr id="35" name="Picture Placeholder 3">
            <a:extLst>
              <a:ext uri="{FF2B5EF4-FFF2-40B4-BE49-F238E27FC236}">
                <a16:creationId xmlns:a16="http://schemas.microsoft.com/office/drawing/2014/main" id="{54898284-5773-2C46-A187-25145849B57B}"/>
              </a:ext>
            </a:extLst>
          </p:cNvPr>
          <p:cNvSpPr>
            <a:spLocks noGrp="1"/>
          </p:cNvSpPr>
          <p:nvPr>
            <p:ph type="pic" sz="quarter" idx="28"/>
          </p:nvPr>
        </p:nvSpPr>
        <p:spPr>
          <a:xfrm>
            <a:off x="532641" y="1768797"/>
            <a:ext cx="2627419" cy="2015205"/>
          </a:xfrm>
        </p:spPr>
        <p:txBody>
          <a:bodyPr/>
          <a:lstStyle>
            <a:lvl1pPr marL="0" indent="0" algn="ctr">
              <a:buNone/>
              <a:defRPr>
                <a:latin typeface="+mn-lt"/>
              </a:defRPr>
            </a:lvl1pPr>
          </a:lstStyle>
          <a:p>
            <a:r>
              <a:rPr lang="en-US"/>
              <a:t>Click icon to add picture</a:t>
            </a:r>
            <a:endParaRPr lang="en-US" dirty="0"/>
          </a:p>
        </p:txBody>
      </p:sp>
      <p:sp>
        <p:nvSpPr>
          <p:cNvPr id="36" name="Picture Placeholder 3">
            <a:extLst>
              <a:ext uri="{FF2B5EF4-FFF2-40B4-BE49-F238E27FC236}">
                <a16:creationId xmlns:a16="http://schemas.microsoft.com/office/drawing/2014/main" id="{D5C94E7E-765E-4E48-9104-69D3DA709408}"/>
              </a:ext>
            </a:extLst>
          </p:cNvPr>
          <p:cNvSpPr>
            <a:spLocks noGrp="1"/>
          </p:cNvSpPr>
          <p:nvPr>
            <p:ph type="pic" sz="quarter" idx="29"/>
          </p:nvPr>
        </p:nvSpPr>
        <p:spPr>
          <a:xfrm>
            <a:off x="532641" y="4049051"/>
            <a:ext cx="2627419" cy="2015205"/>
          </a:xfrm>
        </p:spPr>
        <p:txBody>
          <a:bodyPr/>
          <a:lstStyle>
            <a:lvl1pPr marL="0" indent="0" algn="ctr">
              <a:buNone/>
              <a:defRPr>
                <a:latin typeface="+mn-lt"/>
              </a:defRPr>
            </a:lvl1pPr>
          </a:lstStyle>
          <a:p>
            <a:r>
              <a:rPr lang="en-US"/>
              <a:t>Click icon to add picture</a:t>
            </a:r>
            <a:endParaRPr lang="en-US" dirty="0"/>
          </a:p>
        </p:txBody>
      </p:sp>
      <p:sp>
        <p:nvSpPr>
          <p:cNvPr id="17" name="Rectangle 16">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9" name="TextBox 1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2"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648057209"/>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2380" userDrawn="1">
          <p15:clr>
            <a:srgbClr val="FBAE40"/>
          </p15:clr>
        </p15:guide>
        <p15:guide id="3" orient="horz" pos="1110" userDrawn="1">
          <p15:clr>
            <a:srgbClr val="FBAE40"/>
          </p15:clr>
        </p15:guide>
        <p15:guide id="4" orient="horz" pos="3820" userDrawn="1">
          <p15:clr>
            <a:srgbClr val="FBAE40"/>
          </p15:clr>
        </p15:guide>
        <p15:guide id="5" pos="1991" userDrawn="1">
          <p15:clr>
            <a:srgbClr val="FBAE40"/>
          </p15:clr>
        </p15:guide>
        <p15:guide id="6" pos="2119" userDrawn="1">
          <p15:clr>
            <a:srgbClr val="FBAE40"/>
          </p15:clr>
        </p15:guide>
        <p15:guide id="7" pos="3779" userDrawn="1">
          <p15:clr>
            <a:srgbClr val="FBAE40"/>
          </p15:clr>
        </p15:guide>
        <p15:guide id="8" pos="3905" userDrawn="1">
          <p15:clr>
            <a:srgbClr val="FBAE40"/>
          </p15:clr>
        </p15:guide>
        <p15:guide id="11" orient="horz" pos="2550" userDrawn="1">
          <p15:clr>
            <a:srgbClr val="FBAE40"/>
          </p15:clr>
        </p15:guide>
        <p15:guide id="12" pos="7159" userDrawn="1">
          <p15:clr>
            <a:srgbClr val="FBAE40"/>
          </p15:clr>
        </p15:guide>
        <p15:guide id="13" pos="7344" userDrawn="1">
          <p15:clr>
            <a:srgbClr val="FBAE40"/>
          </p15:clr>
        </p15:guide>
        <p15:guide id="14" pos="7039" userDrawn="1">
          <p15:clr>
            <a:srgbClr val="FBAE40"/>
          </p15:clr>
        </p15:guide>
        <p15:guide id="15" orient="horz" pos="4252" userDrawn="1">
          <p15:clr>
            <a:srgbClr val="FBAE40"/>
          </p15:clr>
        </p15:guide>
        <p15:guide id="16" orient="horz" pos="432"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us - Option 1">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Contact us - Option 1</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TextBox 22">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5"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0" name="Picture 1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40894124"/>
      </p:ext>
    </p:extLst>
  </p:cSld>
  <p:clrMapOvr>
    <a:masterClrMapping/>
  </p:clrMapOvr>
  <p:extLst>
    <p:ext uri="{DCECCB84-F9BA-43D5-87BE-67443E8EF086}">
      <p15:sldGuideLst xmlns:p15="http://schemas.microsoft.com/office/powerpoint/2012/main">
        <p15:guide id="1" pos="339" userDrawn="1">
          <p15:clr>
            <a:srgbClr val="FBAE40"/>
          </p15:clr>
        </p15:guide>
        <p15:guide id="2" orient="horz" pos="1669" userDrawn="1">
          <p15:clr>
            <a:srgbClr val="FBAE40"/>
          </p15:clr>
        </p15:guide>
        <p15:guide id="3" pos="813" userDrawn="1">
          <p15:clr>
            <a:srgbClr val="FBAE40"/>
          </p15:clr>
        </p15:guide>
        <p15:guide id="4" orient="horz" pos="3227" userDrawn="1">
          <p15:clr>
            <a:srgbClr val="FBAE40"/>
          </p15:clr>
        </p15:guide>
        <p15:guide id="5" orient="horz" pos="2948" userDrawn="1">
          <p15:clr>
            <a:srgbClr val="FBAE40"/>
          </p15:clr>
        </p15:guide>
        <p15:guide id="6" orient="horz" pos="2812" userDrawn="1">
          <p15:clr>
            <a:srgbClr val="FBAE40"/>
          </p15:clr>
        </p15:guide>
        <p15:guide id="7" orient="horz" pos="2533" userDrawn="1">
          <p15:clr>
            <a:srgbClr val="FBAE40"/>
          </p15:clr>
        </p15:guide>
        <p15:guide id="8" orient="horz" pos="2414" userDrawn="1">
          <p15:clr>
            <a:srgbClr val="FBAE40"/>
          </p15:clr>
        </p15:guide>
        <p15:guide id="9" orient="horz" pos="2126" userDrawn="1">
          <p15:clr>
            <a:srgbClr val="FBAE40"/>
          </p15:clr>
        </p15:guide>
        <p15:guide id="10" orient="horz" pos="1957" userDrawn="1">
          <p15:clr>
            <a:srgbClr val="FBAE40"/>
          </p15:clr>
        </p15:guide>
        <p15:guide id="11" pos="576" userDrawn="1">
          <p15:clr>
            <a:srgbClr val="FBAE40"/>
          </p15:clr>
        </p15:guide>
        <p15:guide id="12" pos="7159" userDrawn="1">
          <p15:clr>
            <a:srgbClr val="FBAE40"/>
          </p15:clr>
        </p15:guide>
        <p15:guide id="13" pos="7039" userDrawn="1">
          <p15:clr>
            <a:srgbClr val="FBAE40"/>
          </p15:clr>
        </p15:guide>
        <p15:guide id="14" pos="7344" userDrawn="1">
          <p15:clr>
            <a:srgbClr val="FBAE40"/>
          </p15:clr>
        </p15:guide>
        <p15:guide id="15" orient="horz" pos="42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 Slide - Gradi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5DF7E55-8B87-B44B-840B-893B5558C820}"/>
              </a:ext>
            </a:extLst>
          </p:cNvPr>
          <p:cNvSpPr/>
          <p:nvPr userDrawn="1"/>
        </p:nvSpPr>
        <p:spPr>
          <a:xfrm>
            <a:off x="0" y="0"/>
            <a:ext cx="12192000" cy="6858000"/>
          </a:xfrm>
          <a:prstGeom prst="rect">
            <a:avLst/>
          </a:prstGeom>
          <a:gradFill>
            <a:gsLst>
              <a:gs pos="99000">
                <a:schemeClr val="accent3"/>
              </a:gs>
              <a:gs pos="29000">
                <a:srgbClr val="006241"/>
              </a:gs>
            </a:gsLst>
            <a:lin ang="1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Intro Slide – Gradient</a:t>
            </a:r>
          </a:p>
        </p:txBody>
      </p:sp>
      <p:sp>
        <p:nvSpPr>
          <p:cNvPr id="8" name="Subtitle 2">
            <a:extLst>
              <a:ext uri="{FF2B5EF4-FFF2-40B4-BE49-F238E27FC236}">
                <a16:creationId xmlns:a16="http://schemas.microsoft.com/office/drawing/2014/main" id="{D1AFCF8C-333C-AB4A-9E7D-40B5AC498B44}"/>
              </a:ext>
            </a:extLst>
          </p:cNvPr>
          <p:cNvSpPr>
            <a:spLocks noGrp="1"/>
          </p:cNvSpPr>
          <p:nvPr>
            <p:ph type="subTitle" idx="1"/>
          </p:nvPr>
        </p:nvSpPr>
        <p:spPr>
          <a:xfrm>
            <a:off x="762000" y="4356261"/>
            <a:ext cx="9144000" cy="1655762"/>
          </a:xfrm>
        </p:spPr>
        <p:txBody>
          <a:bodyPr/>
          <a:lstStyle>
            <a:lvl1pPr marL="0" indent="0" algn="l">
              <a:buNone/>
              <a:defRPr sz="2400">
                <a:solidFill>
                  <a:schemeClr val="bg1"/>
                </a:solidFill>
                <a:latin typeface="+mn-lt"/>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11" name="Rectangle 10">
            <a:extLst>
              <a:ext uri="{FF2B5EF4-FFF2-40B4-BE49-F238E27FC236}">
                <a16:creationId xmlns:a16="http://schemas.microsoft.com/office/drawing/2014/main" id="{CE2175C7-9CB8-2448-9B05-69F01779E8F9}"/>
              </a:ext>
            </a:extLst>
          </p:cNvPr>
          <p:cNvSpPr/>
          <p:nvPr userDrawn="1"/>
        </p:nvSpPr>
        <p:spPr>
          <a:xfrm>
            <a:off x="0" y="6588678"/>
            <a:ext cx="12192000" cy="269322"/>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2"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2141620682"/>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2160" userDrawn="1">
          <p15:clr>
            <a:srgbClr val="FBAE40"/>
          </p15:clr>
        </p15:guide>
        <p15:guide id="3" orient="horz" pos="584" userDrawn="1">
          <p15:clr>
            <a:srgbClr val="FBAE40"/>
          </p15:clr>
        </p15:guide>
        <p15:guide id="4" orient="horz" pos="991" userDrawn="1">
          <p15:clr>
            <a:srgbClr val="FBAE40"/>
          </p15:clr>
        </p15:guide>
        <p15:guide id="5" orient="horz" pos="2550" userDrawn="1">
          <p15:clr>
            <a:srgbClr val="FBAE40"/>
          </p15:clr>
        </p15:guide>
        <p15:guide id="6" orient="horz" pos="2744" userDrawn="1">
          <p15:clr>
            <a:srgbClr val="FBAE40"/>
          </p15:clr>
        </p15:guide>
        <p15:guide id="7" pos="6244"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act us - Option 2">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5E4FFE8F-3952-B543-A65E-25E368EC850D}"/>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itle Placeholder 1">
            <a:extLst>
              <a:ext uri="{FF2B5EF4-FFF2-40B4-BE49-F238E27FC236}">
                <a16:creationId xmlns:a16="http://schemas.microsoft.com/office/drawing/2014/main" id="{DB004B08-0BE0-104F-BDA3-27A9E001F298}"/>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solidFill>
                  <a:schemeClr val="bg1"/>
                </a:solidFill>
                <a:latin typeface="+mn-lt"/>
              </a:defRPr>
            </a:lvl1pPr>
          </a:lstStyle>
          <a:p>
            <a:r>
              <a:rPr lang="en-US" dirty="0"/>
              <a:t>Contact us - Option 2</a:t>
            </a:r>
          </a:p>
        </p:txBody>
      </p:sp>
      <p:sp>
        <p:nvSpPr>
          <p:cNvPr id="17" name="Google Shape;1039;p98">
            <a:extLst>
              <a:ext uri="{FF2B5EF4-FFF2-40B4-BE49-F238E27FC236}">
                <a16:creationId xmlns:a16="http://schemas.microsoft.com/office/drawing/2014/main" id="{7CBA5E02-1A72-AA4C-BA0B-45590218EFC5}"/>
              </a:ext>
            </a:extLst>
          </p:cNvPr>
          <p:cNvSpPr/>
          <p:nvPr userDrawn="1"/>
        </p:nvSpPr>
        <p:spPr>
          <a:xfrm>
            <a:off x="786643" y="2728768"/>
            <a:ext cx="299728" cy="299807"/>
          </a:xfrm>
          <a:custGeom>
            <a:avLst/>
            <a:gdLst/>
            <a:ahLst/>
            <a:cxnLst/>
            <a:rect l="l" t="t" r="r" b="b"/>
            <a:pathLst>
              <a:path w="379" h="380" extrusionOk="0">
                <a:moveTo>
                  <a:pt x="362" y="283"/>
                </a:moveTo>
                <a:lnTo>
                  <a:pt x="314" y="245"/>
                </a:lnTo>
                <a:cubicBezTo>
                  <a:pt x="304" y="236"/>
                  <a:pt x="288" y="236"/>
                  <a:pt x="277" y="244"/>
                </a:cubicBezTo>
                <a:lnTo>
                  <a:pt x="237" y="274"/>
                </a:lnTo>
                <a:cubicBezTo>
                  <a:pt x="232" y="278"/>
                  <a:pt x="225" y="277"/>
                  <a:pt x="220" y="272"/>
                </a:cubicBezTo>
                <a:lnTo>
                  <a:pt x="160" y="218"/>
                </a:lnTo>
                <a:lnTo>
                  <a:pt x="105" y="157"/>
                </a:lnTo>
                <a:cubicBezTo>
                  <a:pt x="100" y="152"/>
                  <a:pt x="100" y="146"/>
                  <a:pt x="103" y="141"/>
                </a:cubicBezTo>
                <a:lnTo>
                  <a:pt x="133" y="100"/>
                </a:lnTo>
                <a:cubicBezTo>
                  <a:pt x="142" y="89"/>
                  <a:pt x="141" y="74"/>
                  <a:pt x="132" y="63"/>
                </a:cubicBezTo>
                <a:lnTo>
                  <a:pt x="94" y="15"/>
                </a:lnTo>
                <a:cubicBezTo>
                  <a:pt x="82" y="1"/>
                  <a:pt x="61" y="0"/>
                  <a:pt x="48" y="13"/>
                </a:cubicBezTo>
                <a:lnTo>
                  <a:pt x="9" y="53"/>
                </a:lnTo>
                <a:cubicBezTo>
                  <a:pt x="3" y="60"/>
                  <a:pt x="0" y="69"/>
                  <a:pt x="0" y="78"/>
                </a:cubicBezTo>
                <a:cubicBezTo>
                  <a:pt x="4" y="157"/>
                  <a:pt x="40" y="233"/>
                  <a:pt x="93" y="285"/>
                </a:cubicBezTo>
                <a:cubicBezTo>
                  <a:pt x="146" y="338"/>
                  <a:pt x="221" y="374"/>
                  <a:pt x="300" y="378"/>
                </a:cubicBezTo>
                <a:cubicBezTo>
                  <a:pt x="309" y="379"/>
                  <a:pt x="318" y="375"/>
                  <a:pt x="324" y="369"/>
                </a:cubicBezTo>
                <a:lnTo>
                  <a:pt x="364" y="328"/>
                </a:lnTo>
                <a:cubicBezTo>
                  <a:pt x="378" y="316"/>
                  <a:pt x="377" y="294"/>
                  <a:pt x="362" y="283"/>
                </a:cubicBezTo>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063;p98">
            <a:extLst>
              <a:ext uri="{FF2B5EF4-FFF2-40B4-BE49-F238E27FC236}">
                <a16:creationId xmlns:a16="http://schemas.microsoft.com/office/drawing/2014/main" id="{0D69BA64-6551-1D47-B29B-DCBD8A41F41D}"/>
              </a:ext>
            </a:extLst>
          </p:cNvPr>
          <p:cNvSpPr/>
          <p:nvPr userDrawn="1"/>
        </p:nvSpPr>
        <p:spPr>
          <a:xfrm>
            <a:off x="786645" y="4137364"/>
            <a:ext cx="299727" cy="230084"/>
          </a:xfrm>
          <a:custGeom>
            <a:avLst/>
            <a:gdLst/>
            <a:ahLst/>
            <a:cxnLst/>
            <a:rect l="l" t="t" r="r" b="b"/>
            <a:pathLst>
              <a:path w="380" h="289" extrusionOk="0">
                <a:moveTo>
                  <a:pt x="183" y="180"/>
                </a:moveTo>
                <a:cubicBezTo>
                  <a:pt x="188" y="184"/>
                  <a:pt x="195" y="184"/>
                  <a:pt x="199" y="180"/>
                </a:cubicBezTo>
                <a:lnTo>
                  <a:pt x="375" y="16"/>
                </a:lnTo>
                <a:cubicBezTo>
                  <a:pt x="379" y="10"/>
                  <a:pt x="378" y="0"/>
                  <a:pt x="366" y="0"/>
                </a:cubicBezTo>
                <a:lnTo>
                  <a:pt x="17" y="1"/>
                </a:lnTo>
                <a:cubicBezTo>
                  <a:pt x="8" y="1"/>
                  <a:pt x="0" y="9"/>
                  <a:pt x="7" y="17"/>
                </a:cubicBezTo>
                <a:lnTo>
                  <a:pt x="183" y="180"/>
                </a:lnTo>
                <a:close/>
                <a:moveTo>
                  <a:pt x="378" y="80"/>
                </a:moveTo>
                <a:cubicBezTo>
                  <a:pt x="378" y="72"/>
                  <a:pt x="369" y="68"/>
                  <a:pt x="363" y="73"/>
                </a:cubicBezTo>
                <a:lnTo>
                  <a:pt x="225" y="200"/>
                </a:lnTo>
                <a:cubicBezTo>
                  <a:pt x="216" y="209"/>
                  <a:pt x="204" y="213"/>
                  <a:pt x="191" y="213"/>
                </a:cubicBezTo>
                <a:cubicBezTo>
                  <a:pt x="179" y="213"/>
                  <a:pt x="167" y="209"/>
                  <a:pt x="158" y="201"/>
                </a:cubicBezTo>
                <a:lnTo>
                  <a:pt x="21" y="73"/>
                </a:lnTo>
                <a:cubicBezTo>
                  <a:pt x="15" y="68"/>
                  <a:pt x="5" y="72"/>
                  <a:pt x="5" y="80"/>
                </a:cubicBezTo>
                <a:cubicBezTo>
                  <a:pt x="5" y="115"/>
                  <a:pt x="5" y="210"/>
                  <a:pt x="5" y="257"/>
                </a:cubicBezTo>
                <a:cubicBezTo>
                  <a:pt x="5" y="274"/>
                  <a:pt x="19" y="288"/>
                  <a:pt x="36" y="288"/>
                </a:cubicBezTo>
                <a:lnTo>
                  <a:pt x="347" y="288"/>
                </a:lnTo>
                <a:cubicBezTo>
                  <a:pt x="364" y="288"/>
                  <a:pt x="378" y="274"/>
                  <a:pt x="378" y="257"/>
                </a:cubicBezTo>
                <a:lnTo>
                  <a:pt x="378" y="80"/>
                </a:ln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234;p98">
            <a:extLst>
              <a:ext uri="{FF2B5EF4-FFF2-40B4-BE49-F238E27FC236}">
                <a16:creationId xmlns:a16="http://schemas.microsoft.com/office/drawing/2014/main" id="{1489A2A8-96C8-D24A-BA34-22BF5BDD01D1}"/>
              </a:ext>
            </a:extLst>
          </p:cNvPr>
          <p:cNvSpPr/>
          <p:nvPr userDrawn="1"/>
        </p:nvSpPr>
        <p:spPr>
          <a:xfrm>
            <a:off x="786643" y="4747608"/>
            <a:ext cx="296245" cy="296322"/>
          </a:xfrm>
          <a:custGeom>
            <a:avLst/>
            <a:gdLst/>
            <a:ahLst/>
            <a:cxnLst/>
            <a:rect l="l" t="t" r="r" b="b"/>
            <a:pathLst>
              <a:path w="375" h="375" extrusionOk="0">
                <a:moveTo>
                  <a:pt x="187" y="0"/>
                </a:moveTo>
                <a:cubicBezTo>
                  <a:pt x="84" y="0"/>
                  <a:pt x="0" y="83"/>
                  <a:pt x="0" y="187"/>
                </a:cubicBezTo>
                <a:cubicBezTo>
                  <a:pt x="0" y="290"/>
                  <a:pt x="84" y="374"/>
                  <a:pt x="187" y="374"/>
                </a:cubicBezTo>
                <a:cubicBezTo>
                  <a:pt x="291" y="374"/>
                  <a:pt x="374" y="290"/>
                  <a:pt x="374" y="187"/>
                </a:cubicBezTo>
                <a:cubicBezTo>
                  <a:pt x="374" y="83"/>
                  <a:pt x="291" y="0"/>
                  <a:pt x="187" y="0"/>
                </a:cubicBezTo>
                <a:close/>
                <a:moveTo>
                  <a:pt x="211" y="267"/>
                </a:moveTo>
                <a:cubicBezTo>
                  <a:pt x="199" y="279"/>
                  <a:pt x="195" y="301"/>
                  <a:pt x="190" y="317"/>
                </a:cubicBezTo>
                <a:cubicBezTo>
                  <a:pt x="190" y="320"/>
                  <a:pt x="187" y="323"/>
                  <a:pt x="184" y="325"/>
                </a:cubicBezTo>
                <a:lnTo>
                  <a:pt x="176" y="328"/>
                </a:lnTo>
                <a:cubicBezTo>
                  <a:pt x="172" y="331"/>
                  <a:pt x="166" y="330"/>
                  <a:pt x="162" y="326"/>
                </a:cubicBezTo>
                <a:cubicBezTo>
                  <a:pt x="155" y="319"/>
                  <a:pt x="148" y="308"/>
                  <a:pt x="148" y="297"/>
                </a:cubicBezTo>
                <a:cubicBezTo>
                  <a:pt x="148" y="279"/>
                  <a:pt x="117" y="285"/>
                  <a:pt x="117" y="247"/>
                </a:cubicBezTo>
                <a:cubicBezTo>
                  <a:pt x="117" y="217"/>
                  <a:pt x="78" y="199"/>
                  <a:pt x="50" y="212"/>
                </a:cubicBezTo>
                <a:cubicBezTo>
                  <a:pt x="48" y="213"/>
                  <a:pt x="46" y="215"/>
                  <a:pt x="43" y="215"/>
                </a:cubicBezTo>
                <a:cubicBezTo>
                  <a:pt x="39" y="216"/>
                  <a:pt x="34" y="213"/>
                  <a:pt x="33" y="209"/>
                </a:cubicBezTo>
                <a:cubicBezTo>
                  <a:pt x="32" y="202"/>
                  <a:pt x="32" y="194"/>
                  <a:pt x="32" y="187"/>
                </a:cubicBezTo>
                <a:cubicBezTo>
                  <a:pt x="32" y="149"/>
                  <a:pt x="45" y="115"/>
                  <a:pt x="67" y="89"/>
                </a:cubicBezTo>
                <a:cubicBezTo>
                  <a:pt x="67" y="88"/>
                  <a:pt x="67" y="88"/>
                  <a:pt x="68" y="88"/>
                </a:cubicBezTo>
                <a:cubicBezTo>
                  <a:pt x="87" y="66"/>
                  <a:pt x="111" y="49"/>
                  <a:pt x="139" y="40"/>
                </a:cubicBezTo>
                <a:cubicBezTo>
                  <a:pt x="146" y="37"/>
                  <a:pt x="152" y="45"/>
                  <a:pt x="148" y="51"/>
                </a:cubicBezTo>
                <a:cubicBezTo>
                  <a:pt x="145" y="56"/>
                  <a:pt x="144" y="61"/>
                  <a:pt x="144" y="64"/>
                </a:cubicBezTo>
                <a:cubicBezTo>
                  <a:pt x="144" y="81"/>
                  <a:pt x="129" y="91"/>
                  <a:pt x="122" y="89"/>
                </a:cubicBezTo>
                <a:cubicBezTo>
                  <a:pt x="116" y="86"/>
                  <a:pt x="99" y="97"/>
                  <a:pt x="114" y="105"/>
                </a:cubicBezTo>
                <a:lnTo>
                  <a:pt x="123" y="109"/>
                </a:lnTo>
                <a:lnTo>
                  <a:pt x="124" y="110"/>
                </a:lnTo>
                <a:lnTo>
                  <a:pt x="127" y="111"/>
                </a:lnTo>
                <a:cubicBezTo>
                  <a:pt x="155" y="128"/>
                  <a:pt x="149" y="141"/>
                  <a:pt x="137" y="161"/>
                </a:cubicBezTo>
                <a:cubicBezTo>
                  <a:pt x="124" y="183"/>
                  <a:pt x="119" y="161"/>
                  <a:pt x="100" y="155"/>
                </a:cubicBezTo>
                <a:cubicBezTo>
                  <a:pt x="81" y="149"/>
                  <a:pt x="63" y="160"/>
                  <a:pt x="69" y="173"/>
                </a:cubicBezTo>
                <a:cubicBezTo>
                  <a:pt x="75" y="185"/>
                  <a:pt x="94" y="173"/>
                  <a:pt x="106" y="186"/>
                </a:cubicBezTo>
                <a:cubicBezTo>
                  <a:pt x="119" y="198"/>
                  <a:pt x="119" y="217"/>
                  <a:pt x="156" y="205"/>
                </a:cubicBezTo>
                <a:cubicBezTo>
                  <a:pt x="194" y="192"/>
                  <a:pt x="200" y="198"/>
                  <a:pt x="212" y="211"/>
                </a:cubicBezTo>
                <a:cubicBezTo>
                  <a:pt x="223" y="223"/>
                  <a:pt x="229" y="248"/>
                  <a:pt x="211" y="267"/>
                </a:cubicBezTo>
                <a:close/>
                <a:moveTo>
                  <a:pt x="310" y="265"/>
                </a:moveTo>
                <a:cubicBezTo>
                  <a:pt x="295" y="248"/>
                  <a:pt x="310" y="209"/>
                  <a:pt x="292" y="186"/>
                </a:cubicBezTo>
                <a:cubicBezTo>
                  <a:pt x="272" y="162"/>
                  <a:pt x="247" y="187"/>
                  <a:pt x="223" y="149"/>
                </a:cubicBezTo>
                <a:cubicBezTo>
                  <a:pt x="201" y="112"/>
                  <a:pt x="229" y="82"/>
                  <a:pt x="259" y="71"/>
                </a:cubicBezTo>
                <a:cubicBezTo>
                  <a:pt x="267" y="68"/>
                  <a:pt x="275" y="68"/>
                  <a:pt x="284" y="68"/>
                </a:cubicBezTo>
                <a:cubicBezTo>
                  <a:pt x="285" y="68"/>
                  <a:pt x="288" y="68"/>
                  <a:pt x="289" y="70"/>
                </a:cubicBezTo>
                <a:cubicBezTo>
                  <a:pt x="322" y="98"/>
                  <a:pt x="343" y="140"/>
                  <a:pt x="343" y="187"/>
                </a:cubicBezTo>
                <a:cubicBezTo>
                  <a:pt x="343" y="215"/>
                  <a:pt x="335" y="241"/>
                  <a:pt x="323" y="264"/>
                </a:cubicBezTo>
                <a:cubicBezTo>
                  <a:pt x="320" y="268"/>
                  <a:pt x="313" y="269"/>
                  <a:pt x="310" y="265"/>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349;p98">
            <a:extLst>
              <a:ext uri="{FF2B5EF4-FFF2-40B4-BE49-F238E27FC236}">
                <a16:creationId xmlns:a16="http://schemas.microsoft.com/office/drawing/2014/main" id="{3B508AE4-6F9D-4D49-ADD2-92996C3D9AB7}"/>
              </a:ext>
            </a:extLst>
          </p:cNvPr>
          <p:cNvSpPr/>
          <p:nvPr userDrawn="1"/>
        </p:nvSpPr>
        <p:spPr>
          <a:xfrm>
            <a:off x="800925" y="3401692"/>
            <a:ext cx="264875" cy="362557"/>
          </a:xfrm>
          <a:custGeom>
            <a:avLst/>
            <a:gdLst/>
            <a:ahLst/>
            <a:cxnLst/>
            <a:rect l="l" t="t" r="r" b="b"/>
            <a:pathLst>
              <a:path w="335" h="460" extrusionOk="0">
                <a:moveTo>
                  <a:pt x="167" y="0"/>
                </a:moveTo>
                <a:cubicBezTo>
                  <a:pt x="74" y="0"/>
                  <a:pt x="0" y="76"/>
                  <a:pt x="0" y="169"/>
                </a:cubicBezTo>
                <a:cubicBezTo>
                  <a:pt x="0" y="306"/>
                  <a:pt x="167" y="459"/>
                  <a:pt x="167" y="459"/>
                </a:cubicBezTo>
                <a:cubicBezTo>
                  <a:pt x="167" y="459"/>
                  <a:pt x="334" y="299"/>
                  <a:pt x="334" y="169"/>
                </a:cubicBezTo>
                <a:cubicBezTo>
                  <a:pt x="334" y="76"/>
                  <a:pt x="260" y="0"/>
                  <a:pt x="167" y="0"/>
                </a:cubicBezTo>
                <a:close/>
                <a:moveTo>
                  <a:pt x="167" y="242"/>
                </a:moveTo>
                <a:cubicBezTo>
                  <a:pt x="138" y="242"/>
                  <a:pt x="112" y="225"/>
                  <a:pt x="100" y="197"/>
                </a:cubicBezTo>
                <a:cubicBezTo>
                  <a:pt x="88" y="170"/>
                  <a:pt x="95" y="139"/>
                  <a:pt x="115" y="119"/>
                </a:cubicBezTo>
                <a:cubicBezTo>
                  <a:pt x="136" y="98"/>
                  <a:pt x="167" y="91"/>
                  <a:pt x="194" y="102"/>
                </a:cubicBezTo>
                <a:cubicBezTo>
                  <a:pt x="221" y="113"/>
                  <a:pt x="239" y="140"/>
                  <a:pt x="239" y="169"/>
                </a:cubicBezTo>
                <a:cubicBezTo>
                  <a:pt x="239" y="208"/>
                  <a:pt x="207" y="241"/>
                  <a:pt x="167" y="242"/>
                </a:cubicBezTo>
                <a:close/>
              </a:path>
            </a:pathLst>
          </a:custGeom>
          <a:solidFill>
            <a:schemeClr val="accent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Text Placeholder 2">
            <a:extLst>
              <a:ext uri="{FF2B5EF4-FFF2-40B4-BE49-F238E27FC236}">
                <a16:creationId xmlns:a16="http://schemas.microsoft.com/office/drawing/2014/main" id="{BDE932EE-54AD-DF4F-8330-463839436778}"/>
              </a:ext>
            </a:extLst>
          </p:cNvPr>
          <p:cNvSpPr>
            <a:spLocks noGrp="1"/>
          </p:cNvSpPr>
          <p:nvPr>
            <p:ph type="body" sz="quarter" idx="14" hasCustomPrompt="1"/>
          </p:nvPr>
        </p:nvSpPr>
        <p:spPr>
          <a:xfrm>
            <a:off x="1297156" y="265424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Phone</a:t>
            </a:r>
          </a:p>
        </p:txBody>
      </p:sp>
      <p:sp>
        <p:nvSpPr>
          <p:cNvPr id="29" name="Text Placeholder 2">
            <a:extLst>
              <a:ext uri="{FF2B5EF4-FFF2-40B4-BE49-F238E27FC236}">
                <a16:creationId xmlns:a16="http://schemas.microsoft.com/office/drawing/2014/main" id="{84945B78-FF50-A04E-A571-C6082B17CF0D}"/>
              </a:ext>
            </a:extLst>
          </p:cNvPr>
          <p:cNvSpPr>
            <a:spLocks noGrp="1"/>
          </p:cNvSpPr>
          <p:nvPr>
            <p:ph type="body" sz="quarter" idx="15" hasCustomPrompt="1"/>
          </p:nvPr>
        </p:nvSpPr>
        <p:spPr>
          <a:xfrm>
            <a:off x="1297156" y="3379173"/>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Address</a:t>
            </a:r>
          </a:p>
        </p:txBody>
      </p:sp>
      <p:sp>
        <p:nvSpPr>
          <p:cNvPr id="30" name="Text Placeholder 2">
            <a:extLst>
              <a:ext uri="{FF2B5EF4-FFF2-40B4-BE49-F238E27FC236}">
                <a16:creationId xmlns:a16="http://schemas.microsoft.com/office/drawing/2014/main" id="{7F42F73A-EB54-2646-969C-8808E8523DC8}"/>
              </a:ext>
            </a:extLst>
          </p:cNvPr>
          <p:cNvSpPr>
            <a:spLocks noGrp="1"/>
          </p:cNvSpPr>
          <p:nvPr>
            <p:ph type="body" sz="quarter" idx="16" hasCustomPrompt="1"/>
          </p:nvPr>
        </p:nvSpPr>
        <p:spPr>
          <a:xfrm>
            <a:off x="1297156" y="4021724"/>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Email</a:t>
            </a:r>
          </a:p>
        </p:txBody>
      </p:sp>
      <p:sp>
        <p:nvSpPr>
          <p:cNvPr id="31" name="Text Placeholder 2">
            <a:extLst>
              <a:ext uri="{FF2B5EF4-FFF2-40B4-BE49-F238E27FC236}">
                <a16:creationId xmlns:a16="http://schemas.microsoft.com/office/drawing/2014/main" id="{1DC73DA6-C635-B24C-88FB-DB6782AC6746}"/>
              </a:ext>
            </a:extLst>
          </p:cNvPr>
          <p:cNvSpPr>
            <a:spLocks noGrp="1"/>
          </p:cNvSpPr>
          <p:nvPr>
            <p:ph type="body" sz="quarter" idx="17" hasCustomPrompt="1"/>
          </p:nvPr>
        </p:nvSpPr>
        <p:spPr>
          <a:xfrm>
            <a:off x="1297156" y="4680751"/>
            <a:ext cx="9875669" cy="448844"/>
          </a:xfrm>
        </p:spPr>
        <p:txBody>
          <a:bodyPr anchor="ctr"/>
          <a:lstStyle>
            <a:lvl1pPr marL="0" indent="0" algn="l">
              <a:buNone/>
              <a:defRPr>
                <a:solidFill>
                  <a:schemeClr val="bg1"/>
                </a:solidFill>
                <a:latin typeface="+mn-lt"/>
                <a:ea typeface="Proxima Nova Rg" panose="02000506030000020004" pitchFamily="50" charset="0"/>
                <a:cs typeface="Proxima Nova Rg" panose="02000506030000020004" pitchFamily="50" charset="0"/>
              </a:defRPr>
            </a:lvl1pPr>
          </a:lstStyle>
          <a:p>
            <a:pPr lvl="0"/>
            <a:r>
              <a:rPr lang="en-US" dirty="0"/>
              <a:t>Website</a:t>
            </a:r>
          </a:p>
        </p:txBody>
      </p:sp>
      <p:cxnSp>
        <p:nvCxnSpPr>
          <p:cNvPr id="32" name="Straight Connector 31">
            <a:extLst>
              <a:ext uri="{FF2B5EF4-FFF2-40B4-BE49-F238E27FC236}">
                <a16:creationId xmlns:a16="http://schemas.microsoft.com/office/drawing/2014/main" id="{A4720F46-54CD-0D4B-AFF9-B62A23F84781}"/>
              </a:ext>
            </a:extLst>
          </p:cNvPr>
          <p:cNvCxnSpPr>
            <a:cxnSpLocks/>
          </p:cNvCxnSpPr>
          <p:nvPr userDrawn="1"/>
        </p:nvCxnSpPr>
        <p:spPr>
          <a:xfrm>
            <a:off x="536360" y="2520071"/>
            <a:ext cx="0" cy="268330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2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26888643"/>
      </p:ext>
    </p:extLst>
  </p:cSld>
  <p:clrMapOvr>
    <a:masterClrMapping/>
  </p:clrMapOvr>
  <p:extLst>
    <p:ext uri="{DCECCB84-F9BA-43D5-87BE-67443E8EF086}">
      <p15:sldGuideLst xmlns:p15="http://schemas.microsoft.com/office/powerpoint/2012/main">
        <p15:guide id="1" orient="horz" pos="2414" userDrawn="1">
          <p15:clr>
            <a:srgbClr val="FBAE40"/>
          </p15:clr>
        </p15:guide>
        <p15:guide id="2" pos="339" userDrawn="1">
          <p15:clr>
            <a:srgbClr val="FBAE40"/>
          </p15:clr>
        </p15:guide>
        <p15:guide id="3" orient="horz" pos="1669" userDrawn="1">
          <p15:clr>
            <a:srgbClr val="FBAE40"/>
          </p15:clr>
        </p15:guide>
        <p15:guide id="4" orient="horz" pos="1957" userDrawn="1">
          <p15:clr>
            <a:srgbClr val="FBAE40"/>
          </p15:clr>
        </p15:guide>
        <p15:guide id="5" orient="horz" pos="2126" userDrawn="1">
          <p15:clr>
            <a:srgbClr val="FBAE40"/>
          </p15:clr>
        </p15:guide>
        <p15:guide id="6" orient="horz" pos="2533" userDrawn="1">
          <p15:clr>
            <a:srgbClr val="FBAE40"/>
          </p15:clr>
        </p15:guide>
        <p15:guide id="7" orient="horz" pos="2812" userDrawn="1">
          <p15:clr>
            <a:srgbClr val="FBAE40"/>
          </p15:clr>
        </p15:guide>
        <p15:guide id="8" orient="horz" pos="2948" userDrawn="1">
          <p15:clr>
            <a:srgbClr val="FBAE40"/>
          </p15:clr>
        </p15:guide>
        <p15:guide id="9" orient="horz" pos="3227" userDrawn="1">
          <p15:clr>
            <a:srgbClr val="FBAE40"/>
          </p15:clr>
        </p15:guide>
        <p15:guide id="10" pos="584" userDrawn="1">
          <p15:clr>
            <a:srgbClr val="FBAE40"/>
          </p15:clr>
        </p15:guide>
        <p15:guide id="11" pos="813" userDrawn="1">
          <p15:clr>
            <a:srgbClr val="FBAE40"/>
          </p15:clr>
        </p15:guide>
        <p15:guide id="12" pos="7039" userDrawn="1">
          <p15:clr>
            <a:srgbClr val="FBAE40"/>
          </p15:clr>
        </p15:guide>
        <p15:guide id="13" orient="horz" pos="440" userDrawn="1">
          <p15:clr>
            <a:srgbClr val="FBAE40"/>
          </p15:clr>
        </p15:guide>
        <p15:guide id="14" orient="horz" pos="4252"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ank you - Option 1">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10"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971925203"/>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2" orient="horz" pos="2550" userDrawn="1">
          <p15:clr>
            <a:srgbClr val="FBAE40"/>
          </p15:clr>
        </p15:guide>
        <p15:guide id="3" orient="horz" pos="991" userDrawn="1">
          <p15:clr>
            <a:srgbClr val="FBAE40"/>
          </p15:clr>
        </p15:guide>
        <p15:guide id="4" orient="horz" pos="584" userDrawn="1">
          <p15:clr>
            <a:srgbClr val="FBAE40"/>
          </p15:clr>
        </p15:guide>
        <p15:guide id="5" pos="6243"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ank you - Option 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AC4C4F-1474-1448-99C2-BB9A340784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38BFFBB1-09AD-2142-892E-C4655DFBA1FE}"/>
              </a:ext>
            </a:extLst>
          </p:cNvPr>
          <p:cNvSpPr>
            <a:spLocks noGrp="1"/>
          </p:cNvSpPr>
          <p:nvPr>
            <p:ph type="ctrTitle" hasCustomPrompt="1"/>
          </p:nvPr>
        </p:nvSpPr>
        <p:spPr>
          <a:xfrm>
            <a:off x="762000" y="1876586"/>
            <a:ext cx="9144000" cy="2387600"/>
          </a:xfrm>
        </p:spPr>
        <p:txBody>
          <a:bodyPr anchor="b"/>
          <a:lstStyle>
            <a:lvl1pPr algn="l">
              <a:defRPr sz="6000">
                <a:solidFill>
                  <a:schemeClr val="bg1"/>
                </a:solidFill>
                <a:latin typeface="+mn-lt"/>
              </a:defRPr>
            </a:lvl1pPr>
          </a:lstStyle>
          <a:p>
            <a:r>
              <a:rPr lang="en-US" dirty="0"/>
              <a:t>Thank you!</a:t>
            </a:r>
          </a:p>
        </p:txBody>
      </p:sp>
      <p:pic>
        <p:nvPicPr>
          <p:cNvPr id="11" name="Graphic 10">
            <a:extLst>
              <a:ext uri="{FF2B5EF4-FFF2-40B4-BE49-F238E27FC236}">
                <a16:creationId xmlns:a16="http://schemas.microsoft.com/office/drawing/2014/main" id="{1E09CFCF-5ADD-B247-A896-6E6979ED526C}"/>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t="10680" r="5495" b="15282"/>
          <a:stretch/>
        </p:blipFill>
        <p:spPr>
          <a:xfrm>
            <a:off x="3438144" y="0"/>
            <a:ext cx="8753856" cy="6858000"/>
          </a:xfrm>
          <a:prstGeom prst="rect">
            <a:avLst/>
          </a:prstGeom>
        </p:spPr>
      </p:pic>
      <p:pic>
        <p:nvPicPr>
          <p:cNvPr id="8" name="Graphic 8">
            <a:extLst>
              <a:ext uri="{FF2B5EF4-FFF2-40B4-BE49-F238E27FC236}">
                <a16:creationId xmlns:a16="http://schemas.microsoft.com/office/drawing/2014/main" id="{F7849BD5-9C11-5D44-854F-7027C6FBA99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62000" y="928012"/>
            <a:ext cx="4734560" cy="416812"/>
          </a:xfrm>
          <a:prstGeom prst="rect">
            <a:avLst/>
          </a:prstGeom>
        </p:spPr>
      </p:pic>
    </p:spTree>
    <p:extLst>
      <p:ext uri="{BB962C8B-B14F-4D97-AF65-F5344CB8AC3E}">
        <p14:creationId xmlns:p14="http://schemas.microsoft.com/office/powerpoint/2010/main" val="3822887491"/>
      </p:ext>
    </p:extLst>
  </p:cSld>
  <p:clrMapOvr>
    <a:masterClrMapping/>
  </p:clrMapOvr>
  <p:hf hdr="0" ftr="0" dt="0"/>
  <p:extLst>
    <p:ext uri="{DCECCB84-F9BA-43D5-87BE-67443E8EF086}">
      <p15:sldGuideLst xmlns:p15="http://schemas.microsoft.com/office/powerpoint/2012/main">
        <p15:guide id="1" pos="483" userDrawn="1">
          <p15:clr>
            <a:srgbClr val="FBAE40"/>
          </p15:clr>
        </p15:guide>
        <p15:guide id="3" orient="horz" pos="584" userDrawn="1">
          <p15:clr>
            <a:srgbClr val="FBAE40"/>
          </p15:clr>
        </p15:guide>
        <p15:guide id="4" orient="horz" pos="991" userDrawn="1">
          <p15:clr>
            <a:srgbClr val="FBAE40"/>
          </p15:clr>
        </p15:guide>
        <p15:guide id="5" orient="horz" pos="2558" userDrawn="1">
          <p15:clr>
            <a:srgbClr val="FBAE40"/>
          </p15:clr>
        </p15:guide>
        <p15:guide id="6" pos="624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7C0CC0-C774-0848-A11D-83E3655401BB}"/>
              </a:ext>
            </a:extLst>
          </p:cNvPr>
          <p:cNvSpPr/>
          <p:nvPr userDrawn="1"/>
        </p:nvSpPr>
        <p:spPr>
          <a:xfrm>
            <a:off x="0" y="0"/>
            <a:ext cx="12192000" cy="6858000"/>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762551" y="1893768"/>
            <a:ext cx="9149800" cy="3930960"/>
          </a:xfrm>
        </p:spPr>
        <p:txBody>
          <a:bodyPr/>
          <a:lstStyle>
            <a:lvl1pPr marL="457178" indent="-457178">
              <a:lnSpc>
                <a:spcPct val="100000"/>
              </a:lnSpc>
              <a:buClr>
                <a:schemeClr val="accent3"/>
              </a:buClr>
              <a:buFont typeface="+mj-lt"/>
              <a:buAutoNum type="arabicPeriod"/>
              <a:defRPr b="1">
                <a:solidFill>
                  <a:schemeClr val="bg1"/>
                </a:solidFill>
                <a:latin typeface="+mn-lt"/>
              </a:defRPr>
            </a:lvl1pPr>
            <a:lvl2pPr marL="914354" indent="-457178">
              <a:lnSpc>
                <a:spcPct val="100000"/>
              </a:lnSpc>
              <a:buClr>
                <a:schemeClr val="accent3"/>
              </a:buClr>
              <a:buFont typeface="+mj-lt"/>
              <a:buAutoNum type="arabicPeriod"/>
              <a:defRPr b="1">
                <a:solidFill>
                  <a:schemeClr val="bg1"/>
                </a:solidFill>
                <a:latin typeface="+mn-lt"/>
              </a:defRPr>
            </a:lvl2pPr>
            <a:lvl3pPr marL="1257238" indent="-342882">
              <a:lnSpc>
                <a:spcPct val="100000"/>
              </a:lnSpc>
              <a:buClr>
                <a:schemeClr val="accent3"/>
              </a:buClr>
              <a:buFont typeface="+mj-lt"/>
              <a:buAutoNum type="arabicPeriod"/>
              <a:defRPr b="1">
                <a:solidFill>
                  <a:schemeClr val="bg1"/>
                </a:solidFill>
                <a:latin typeface="+mn-lt"/>
              </a:defRPr>
            </a:lvl3pPr>
            <a:lvl4pPr marL="1714414" indent="-342882">
              <a:lnSpc>
                <a:spcPct val="100000"/>
              </a:lnSpc>
              <a:buClr>
                <a:schemeClr val="accent3"/>
              </a:buClr>
              <a:buFont typeface="+mj-lt"/>
              <a:buAutoNum type="arabicPeriod"/>
              <a:defRPr b="1">
                <a:solidFill>
                  <a:schemeClr val="bg1"/>
                </a:solidFill>
              </a:defRPr>
            </a:lvl4pPr>
            <a:lvl5pPr marL="2171592" indent="-342882">
              <a:lnSpc>
                <a:spcPct val="100000"/>
              </a:lnSpc>
              <a:buClr>
                <a:schemeClr val="accent3"/>
              </a:buClr>
              <a:buFont typeface="+mj-lt"/>
              <a:buAutoNum type="arabicPeriod"/>
              <a:defRPr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762553" y="927106"/>
            <a:ext cx="9149799" cy="450031"/>
          </a:xfrm>
          <a:prstGeom prst="rect">
            <a:avLst/>
          </a:prstGeom>
        </p:spPr>
        <p:txBody>
          <a:bodyPr vert="horz" lIns="0" tIns="0" rIns="0" bIns="0" rtlCol="0" anchor="t" anchorCtr="0">
            <a:normAutofit/>
          </a:bodyPr>
          <a:lstStyle>
            <a:lvl1pPr>
              <a:defRPr>
                <a:solidFill>
                  <a:schemeClr val="bg1"/>
                </a:solidFill>
                <a:latin typeface="+mn-lt"/>
              </a:defRPr>
            </a:lvl1pPr>
          </a:lstStyle>
          <a:p>
            <a:r>
              <a:rPr lang="en-US" dirty="0"/>
              <a:t>Table of contents</a:t>
            </a:r>
          </a:p>
        </p:txBody>
      </p:sp>
      <p:cxnSp>
        <p:nvCxnSpPr>
          <p:cNvPr id="7" name="Straight Connector 6">
            <a:extLst>
              <a:ext uri="{FF2B5EF4-FFF2-40B4-BE49-F238E27FC236}">
                <a16:creationId xmlns:a16="http://schemas.microsoft.com/office/drawing/2014/main" id="{BF06E5B7-9C36-8C48-82D2-06CDA969C61C}"/>
              </a:ext>
            </a:extLst>
          </p:cNvPr>
          <p:cNvCxnSpPr>
            <a:cxnSpLocks/>
          </p:cNvCxnSpPr>
          <p:nvPr userDrawn="1"/>
        </p:nvCxnSpPr>
        <p:spPr>
          <a:xfrm flipH="1">
            <a:off x="762552" y="1596096"/>
            <a:ext cx="1004341"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88AB329A-D2E1-4246-AA52-3B7FD857F18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62551" y="6066372"/>
            <a:ext cx="2474976" cy="274997"/>
          </a:xfrm>
          <a:prstGeom prst="rect">
            <a:avLst/>
          </a:prstGeom>
        </p:spPr>
      </p:pic>
      <p:sp>
        <p:nvSpPr>
          <p:cNvPr id="2" name="Footer Placeholder 1"/>
          <p:cNvSpPr>
            <a:spLocks noGrp="1"/>
          </p:cNvSpPr>
          <p:nvPr>
            <p:ph type="ftr" sz="quarter" idx="10"/>
          </p:nvPr>
        </p:nvSpPr>
        <p:spPr>
          <a:xfrm>
            <a:off x="3411355" y="5976244"/>
            <a:ext cx="6500999" cy="365125"/>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spTree>
    <p:extLst>
      <p:ext uri="{BB962C8B-B14F-4D97-AF65-F5344CB8AC3E}">
        <p14:creationId xmlns:p14="http://schemas.microsoft.com/office/powerpoint/2010/main" val="2744981763"/>
      </p:ext>
    </p:extLst>
  </p:cSld>
  <p:clrMapOvr>
    <a:masterClrMapping/>
  </p:clrMapOvr>
  <p:extLst>
    <p:ext uri="{DCECCB84-F9BA-43D5-87BE-67443E8EF086}">
      <p15:sldGuideLst xmlns:p15="http://schemas.microsoft.com/office/powerpoint/2012/main">
        <p15:guide id="1" pos="483" userDrawn="1">
          <p15:clr>
            <a:srgbClr val="FBAE40"/>
          </p15:clr>
        </p15:guide>
        <p15:guide id="2" orient="horz" pos="915" userDrawn="1">
          <p15:clr>
            <a:srgbClr val="FBAE40"/>
          </p15:clr>
        </p15:guide>
        <p15:guide id="3" orient="horz" pos="1194" userDrawn="1">
          <p15:clr>
            <a:srgbClr val="FBAE40"/>
          </p15:clr>
        </p15:guide>
        <p15:guide id="4" orient="horz" pos="3973" userDrawn="1">
          <p15:clr>
            <a:srgbClr val="FBAE40"/>
          </p15:clr>
        </p15:guide>
        <p15:guide id="5" pos="6244" userDrawn="1">
          <p15:clr>
            <a:srgbClr val="FBAE40"/>
          </p15:clr>
        </p15:guide>
        <p15:guide id="6" orient="horz" pos="58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xecutive Summar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1013261"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0" y="476722"/>
            <a:ext cx="10638053" cy="768545"/>
          </a:xfrm>
          <a:prstGeom prst="rect">
            <a:avLst/>
          </a:prstGeom>
        </p:spPr>
        <p:txBody>
          <a:bodyPr vert="horz" lIns="0" tIns="0" rIns="0" bIns="0" rtlCol="0" anchor="ctr">
            <a:normAutofit/>
          </a:bodyPr>
          <a:lstStyle>
            <a:lvl1pPr>
              <a:defRPr>
                <a:latin typeface="+mn-lt"/>
              </a:defRPr>
            </a:lvl1pPr>
          </a:lstStyle>
          <a:p>
            <a:r>
              <a:rPr lang="en-US" dirty="0"/>
              <a:t>Executive Summary</a:t>
            </a:r>
          </a:p>
        </p:txBody>
      </p:sp>
      <p:sp>
        <p:nvSpPr>
          <p:cNvPr id="5" name="Rectangle 4">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1" name="Text Placeholder 2">
            <a:extLst>
              <a:ext uri="{FF2B5EF4-FFF2-40B4-BE49-F238E27FC236}">
                <a16:creationId xmlns:a16="http://schemas.microsoft.com/office/drawing/2014/main" id="{FCF1CCBC-343B-CD4F-BF3E-3463406E4A60}"/>
              </a:ext>
            </a:extLst>
          </p:cNvPr>
          <p:cNvSpPr>
            <a:spLocks noGrp="1"/>
          </p:cNvSpPr>
          <p:nvPr>
            <p:ph type="body" sz="quarter" idx="14" hasCustomPrompt="1"/>
          </p:nvPr>
        </p:nvSpPr>
        <p:spPr>
          <a:xfrm>
            <a:off x="1013259"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Introduction</a:t>
            </a:r>
          </a:p>
        </p:txBody>
      </p:sp>
      <p:cxnSp>
        <p:nvCxnSpPr>
          <p:cNvPr id="13" name="Straight Connector 12">
            <a:extLst>
              <a:ext uri="{FF2B5EF4-FFF2-40B4-BE49-F238E27FC236}">
                <a16:creationId xmlns:a16="http://schemas.microsoft.com/office/drawing/2014/main" id="{2F53A1AF-5960-D84C-9B0A-309532AD9D0A}"/>
              </a:ext>
            </a:extLst>
          </p:cNvPr>
          <p:cNvCxnSpPr>
            <a:cxnSpLocks/>
          </p:cNvCxnSpPr>
          <p:nvPr userDrawn="1"/>
        </p:nvCxnSpPr>
        <p:spPr>
          <a:xfrm>
            <a:off x="6096000" y="2222627"/>
            <a:ext cx="0" cy="358521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Content Placeholder 2">
            <a:extLst>
              <a:ext uri="{FF2B5EF4-FFF2-40B4-BE49-F238E27FC236}">
                <a16:creationId xmlns:a16="http://schemas.microsoft.com/office/drawing/2014/main" id="{D90F1FEA-C095-9C41-AF49-B3244A7C633B}"/>
              </a:ext>
            </a:extLst>
          </p:cNvPr>
          <p:cNvSpPr>
            <a:spLocks noGrp="1"/>
          </p:cNvSpPr>
          <p:nvPr>
            <p:ph idx="15"/>
          </p:nvPr>
        </p:nvSpPr>
        <p:spPr>
          <a:xfrm>
            <a:off x="6557325" y="2730355"/>
            <a:ext cx="4621423" cy="307748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7479F181-696D-A344-9BE8-D865710349BC}"/>
              </a:ext>
            </a:extLst>
          </p:cNvPr>
          <p:cNvSpPr>
            <a:spLocks noGrp="1"/>
          </p:cNvSpPr>
          <p:nvPr>
            <p:ph type="body" sz="quarter" idx="16" hasCustomPrompt="1"/>
          </p:nvPr>
        </p:nvSpPr>
        <p:spPr>
          <a:xfrm>
            <a:off x="6557322" y="2174380"/>
            <a:ext cx="4621420" cy="435426"/>
          </a:xfrm>
        </p:spPr>
        <p:txBody>
          <a:bodyPr/>
          <a:lstStyle>
            <a:lvl1pPr marL="0" indent="0" algn="l">
              <a:buNone/>
              <a:defRPr b="1">
                <a:solidFill>
                  <a:schemeClr val="accent3"/>
                </a:solidFill>
                <a:latin typeface="+mn-lt"/>
                <a:ea typeface="Proxima Nova Rg" panose="02000506030000020004" pitchFamily="50" charset="0"/>
                <a:cs typeface="Proxima Nova Rg" panose="02000506030000020004" pitchFamily="50" charset="0"/>
              </a:defRPr>
            </a:lvl1pPr>
          </a:lstStyle>
          <a:p>
            <a:pPr lvl="0"/>
            <a:r>
              <a:rPr lang="en-US" dirty="0"/>
              <a:t>Objectives</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929436559"/>
      </p:ext>
    </p:extLst>
  </p:cSld>
  <p:clrMapOvr>
    <a:masterClrMapping/>
  </p:clrMapOvr>
  <p:extLst>
    <p:ext uri="{DCECCB84-F9BA-43D5-87BE-67443E8EF086}">
      <p15:sldGuideLst xmlns:p15="http://schemas.microsoft.com/office/powerpoint/2012/main">
        <p15:guide id="1" orient="horz" pos="1720" userDrawn="1">
          <p15:clr>
            <a:srgbClr val="FBAE40"/>
          </p15:clr>
        </p15:guide>
        <p15:guide id="2" pos="339" userDrawn="1">
          <p15:clr>
            <a:srgbClr val="FBAE40"/>
          </p15:clr>
        </p15:guide>
        <p15:guide id="4" pos="3837" userDrawn="1">
          <p15:clr>
            <a:srgbClr val="FBAE40"/>
          </p15:clr>
        </p15:guide>
        <p15:guide id="5" pos="7159" userDrawn="1">
          <p15:clr>
            <a:srgbClr val="FBAE40"/>
          </p15:clr>
        </p15:guide>
        <p15:guide id="6" pos="7225" userDrawn="1">
          <p15:clr>
            <a:srgbClr val="FBAE40"/>
          </p15:clr>
        </p15:guide>
        <p15:guide id="7" orient="horz" pos="4252" userDrawn="1">
          <p15:clr>
            <a:srgbClr val="FBAE40"/>
          </p15:clr>
        </p15:guide>
        <p15:guide id="8" orient="horz" pos="1372" userDrawn="1">
          <p15:clr>
            <a:srgbClr val="FBAE40"/>
          </p15:clr>
        </p15:guide>
        <p15:guide id="9" pos="635" userDrawn="1">
          <p15:clr>
            <a:srgbClr val="FBAE40"/>
          </p15:clr>
        </p15:guide>
        <p15:guide id="10" pos="3549" userDrawn="1">
          <p15:clr>
            <a:srgbClr val="FBAE40"/>
          </p15:clr>
        </p15:guide>
        <p15:guide id="11" pos="4135" userDrawn="1">
          <p15:clr>
            <a:srgbClr val="FBAE40"/>
          </p15:clr>
        </p15:guide>
        <p15:guide id="12" pos="7039" userDrawn="1">
          <p15:clr>
            <a:srgbClr val="FBAE40"/>
          </p15:clr>
        </p15:guide>
        <p15:guide id="13" orient="horz" pos="3659" userDrawn="1">
          <p15:clr>
            <a:srgbClr val="FBAE40"/>
          </p15:clr>
        </p15:guide>
        <p15:guide id="14" orient="horz" pos="43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4" y="476722"/>
            <a:ext cx="10636465" cy="768545"/>
          </a:xfrm>
          <a:prstGeom prst="rect">
            <a:avLst/>
          </a:prstGeom>
        </p:spPr>
        <p:txBody>
          <a:bodyPr vert="horz" lIns="0" tIns="0" rIns="0" bIns="0" rtlCol="0" anchor="ctr">
            <a:normAutofit/>
          </a:bodyPr>
          <a:lstStyle>
            <a:lvl1pPr>
              <a:defRPr>
                <a:latin typeface="+mn-lt"/>
              </a:defRPr>
            </a:lvl1pPr>
          </a:lstStyle>
          <a:p>
            <a:r>
              <a:rPr lang="en-US" dirty="0"/>
              <a:t>Title and Text</a:t>
            </a:r>
          </a:p>
        </p:txBody>
      </p:sp>
      <p:sp>
        <p:nvSpPr>
          <p:cNvPr id="7" name="Slide Number Placeholder 5">
            <a:extLst>
              <a:ext uri="{FF2B5EF4-FFF2-40B4-BE49-F238E27FC236}">
                <a16:creationId xmlns:a16="http://schemas.microsoft.com/office/drawing/2014/main" id="{232C1565-79B8-074A-A1EC-EB2AEDA7B0A2}"/>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8" name="Straight Connector 7">
            <a:extLst>
              <a:ext uri="{FF2B5EF4-FFF2-40B4-BE49-F238E27FC236}">
                <a16:creationId xmlns:a16="http://schemas.microsoft.com/office/drawing/2014/main" id="{EC3CF229-07A4-0A48-B37A-224A953F232A}"/>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 name="TextBox 13">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6"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2367890458"/>
      </p:ext>
    </p:extLst>
  </p:cSld>
  <p:clrMapOvr>
    <a:masterClrMapping/>
  </p:clrMapOvr>
  <p:extLst>
    <p:ext uri="{DCECCB84-F9BA-43D5-87BE-67443E8EF086}">
      <p15:sldGuideLst xmlns:p15="http://schemas.microsoft.com/office/powerpoint/2012/main">
        <p15:guide id="1" pos="7159" userDrawn="1">
          <p15:clr>
            <a:srgbClr val="FBAE40"/>
          </p15:clr>
        </p15:guide>
        <p15:guide id="2" orient="horz" pos="436" userDrawn="1">
          <p15:clr>
            <a:srgbClr val="FBAE40"/>
          </p15:clr>
        </p15:guide>
        <p15:guide id="3" pos="339" userDrawn="1">
          <p15:clr>
            <a:srgbClr val="FBAE40"/>
          </p15:clr>
        </p15:guide>
        <p15:guide id="5" pos="7344" userDrawn="1">
          <p15:clr>
            <a:srgbClr val="FBAE40"/>
          </p15:clr>
        </p15:guide>
        <p15:guide id="6" orient="horz" pos="1033" userDrawn="1">
          <p15:clr>
            <a:srgbClr val="FBAE40"/>
          </p15:clr>
        </p15:guide>
        <p15:guide id="7" orient="horz" pos="3778" userDrawn="1">
          <p15:clr>
            <a:srgbClr val="FBAE40"/>
          </p15:clr>
        </p15:guide>
        <p15:guide id="8" orient="horz" pos="4252" userDrawn="1">
          <p15:clr>
            <a:srgbClr val="FBAE40"/>
          </p15:clr>
        </p15:guide>
        <p15:guide id="9" pos="70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 Two column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CBCAFCE-8EC7-084D-BB9A-53CC57977D66}"/>
              </a:ext>
            </a:extLst>
          </p:cNvPr>
          <p:cNvSpPr>
            <a:spLocks noGrp="1"/>
          </p:cNvSpPr>
          <p:nvPr>
            <p:ph idx="1"/>
          </p:nvPr>
        </p:nvSpPr>
        <p:spPr>
          <a:xfrm>
            <a:off x="536360"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
            <a:extLst>
              <a:ext uri="{FF2B5EF4-FFF2-40B4-BE49-F238E27FC236}">
                <a16:creationId xmlns:a16="http://schemas.microsoft.com/office/drawing/2014/main" id="{C1E18BAE-9E2F-A544-8C18-ABE725352C13}"/>
              </a:ext>
            </a:extLst>
          </p:cNvPr>
          <p:cNvSpPr>
            <a:spLocks noGrp="1"/>
          </p:cNvSpPr>
          <p:nvPr>
            <p:ph type="title" hasCustomPrompt="1"/>
          </p:nvPr>
        </p:nvSpPr>
        <p:spPr>
          <a:xfrm>
            <a:off x="536361" y="476722"/>
            <a:ext cx="10636464" cy="768545"/>
          </a:xfrm>
          <a:prstGeom prst="rect">
            <a:avLst/>
          </a:prstGeom>
        </p:spPr>
        <p:txBody>
          <a:bodyPr vert="horz" lIns="0" tIns="0" rIns="0" bIns="0" rtlCol="0" anchor="ctr">
            <a:normAutofit/>
          </a:bodyPr>
          <a:lstStyle>
            <a:lvl1pPr>
              <a:defRPr>
                <a:latin typeface="+mn-lt"/>
              </a:defRPr>
            </a:lvl1pPr>
          </a:lstStyle>
          <a:p>
            <a:r>
              <a:rPr lang="en-US" dirty="0"/>
              <a:t>Title and Text – Two Columns</a:t>
            </a:r>
          </a:p>
        </p:txBody>
      </p:sp>
      <p:sp>
        <p:nvSpPr>
          <p:cNvPr id="7" name="Content Placeholder 2">
            <a:extLst>
              <a:ext uri="{FF2B5EF4-FFF2-40B4-BE49-F238E27FC236}">
                <a16:creationId xmlns:a16="http://schemas.microsoft.com/office/drawing/2014/main" id="{B0220D36-0B0B-184D-8149-9B9135D3625C}"/>
              </a:ext>
            </a:extLst>
          </p:cNvPr>
          <p:cNvSpPr>
            <a:spLocks noGrp="1"/>
          </p:cNvSpPr>
          <p:nvPr>
            <p:ph idx="13"/>
          </p:nvPr>
        </p:nvSpPr>
        <p:spPr>
          <a:xfrm>
            <a:off x="6352764" y="1645670"/>
            <a:ext cx="5306656" cy="4351338"/>
          </a:xfrm>
        </p:spPr>
        <p:txBody>
          <a:bodyPr/>
          <a:lstStyle>
            <a:lvl1pPr>
              <a:lnSpc>
                <a:spcPct val="100000"/>
              </a:lnSpc>
              <a:defRPr>
                <a:latin typeface="+mn-lt"/>
              </a:defRPr>
            </a:lvl1pPr>
            <a:lvl2pPr>
              <a:lnSpc>
                <a:spcPct val="100000"/>
              </a:lnSpc>
              <a:defRPr>
                <a:latin typeface="+mn-lt"/>
              </a:defRPr>
            </a:lvl2pPr>
            <a:lvl3pPr>
              <a:lnSpc>
                <a:spcPct val="100000"/>
              </a:lnSpc>
              <a:defRPr>
                <a:latin typeface="+mn-lt"/>
              </a:defRPr>
            </a:lvl3pPr>
            <a:lvl4pPr>
              <a:lnSpc>
                <a:spcPct val="100000"/>
              </a:lnSpc>
              <a:defRPr>
                <a:latin typeface="+mn-lt"/>
              </a:defRPr>
            </a:lvl4pPr>
            <a:lvl5pPr>
              <a:lnSpc>
                <a:spcPct val="100000"/>
              </a:lnSpc>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EB6356D3-CE0A-4748-8BAC-B8CD9197ED70}"/>
              </a:ext>
            </a:extLst>
          </p:cNvPr>
          <p:cNvSpPr>
            <a:spLocks noGrp="1"/>
          </p:cNvSpPr>
          <p:nvPr>
            <p:ph type="sldNum" sz="quarter" idx="4"/>
          </p:nvPr>
        </p:nvSpPr>
        <p:spPr>
          <a:xfrm>
            <a:off x="11470781" y="570009"/>
            <a:ext cx="304131" cy="365125"/>
          </a:xfrm>
          <a:prstGeom prst="rect">
            <a:avLst/>
          </a:prstGeom>
        </p:spPr>
        <p:txBody>
          <a:bodyPr vert="horz" lIns="0" tIns="45720" rIns="0" bIns="45720" rtlCol="0" anchor="ctr"/>
          <a:lstStyle>
            <a:lvl1pPr algn="l">
              <a:defRPr sz="1000" b="0" i="0">
                <a:solidFill>
                  <a:schemeClr val="accent6"/>
                </a:solidFill>
                <a:latin typeface="+mn-lt"/>
              </a:defRPr>
            </a:lvl1pPr>
          </a:lstStyle>
          <a:p>
            <a:fld id="{54797FC3-DC33-DA47-95F6-F7EB925D69E8}" type="slidenum">
              <a:rPr lang="en-US" smtClean="0"/>
              <a:pPr/>
              <a:t>‹#›</a:t>
            </a:fld>
            <a:endParaRPr lang="en-US"/>
          </a:p>
        </p:txBody>
      </p:sp>
      <p:cxnSp>
        <p:nvCxnSpPr>
          <p:cNvPr id="10" name="Straight Connector 9">
            <a:extLst>
              <a:ext uri="{FF2B5EF4-FFF2-40B4-BE49-F238E27FC236}">
                <a16:creationId xmlns:a16="http://schemas.microsoft.com/office/drawing/2014/main" id="{F234A81B-555A-5245-87EB-C17138CDA6F9}"/>
              </a:ext>
            </a:extLst>
          </p:cNvPr>
          <p:cNvCxnSpPr>
            <a:cxnSpLocks/>
          </p:cNvCxnSpPr>
          <p:nvPr userDrawn="1"/>
        </p:nvCxnSpPr>
        <p:spPr>
          <a:xfrm>
            <a:off x="11358347" y="625959"/>
            <a:ext cx="0" cy="232322"/>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E2175C7-9CB8-2448-9B05-69F01779E8F9}"/>
              </a:ext>
            </a:extLst>
          </p:cNvPr>
          <p:cNvSpPr/>
          <p:nvPr userDrawn="1"/>
        </p:nvSpPr>
        <p:spPr>
          <a:xfrm>
            <a:off x="0" y="6392985"/>
            <a:ext cx="12192000" cy="465015"/>
          </a:xfrm>
          <a:prstGeom prst="rect">
            <a:avLst/>
          </a:prstGeom>
          <a:solidFill>
            <a:srgbClr val="0062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6" name="TextBox 15">
            <a:extLst>
              <a:ext uri="{FF2B5EF4-FFF2-40B4-BE49-F238E27FC236}">
                <a16:creationId xmlns:a16="http://schemas.microsoft.com/office/drawing/2014/main" id="{19663B76-15CB-434D-8715-085FAB65AA38}"/>
              </a:ext>
            </a:extLst>
          </p:cNvPr>
          <p:cNvSpPr txBox="1"/>
          <p:nvPr userDrawn="1"/>
        </p:nvSpPr>
        <p:spPr>
          <a:xfrm>
            <a:off x="10557584" y="6593168"/>
            <a:ext cx="1098057" cy="107722"/>
          </a:xfrm>
          <a:prstGeom prst="rect">
            <a:avLst/>
          </a:prstGeom>
          <a:noFill/>
        </p:spPr>
        <p:txBody>
          <a:bodyPr wrap="none" lIns="0" tIns="0" rIns="0" bIns="0" rtlCol="0">
            <a:spAutoFit/>
          </a:bodyPr>
          <a:lstStyle/>
          <a:p>
            <a:pPr algn="r"/>
            <a:r>
              <a:rPr lang="en-US" sz="700" dirty="0">
                <a:solidFill>
                  <a:schemeClr val="bg1"/>
                </a:solidFill>
                <a:latin typeface="Proxima Nova Rg" panose="02000506030000020004" pitchFamily="50" charset="0"/>
                <a:cs typeface="Arial" panose="020B0604020202020204" pitchFamily="34" charset="0"/>
              </a:rPr>
              <a:t>© UAB. All Rights Reserved.</a:t>
            </a:r>
          </a:p>
        </p:txBody>
      </p:sp>
      <p:sp>
        <p:nvSpPr>
          <p:cNvPr id="18" name="Footer Placeholder 1"/>
          <p:cNvSpPr>
            <a:spLocks noGrp="1"/>
          </p:cNvSpPr>
          <p:nvPr>
            <p:ph type="ftr" sz="quarter" idx="10"/>
          </p:nvPr>
        </p:nvSpPr>
        <p:spPr>
          <a:xfrm>
            <a:off x="3751383" y="6502713"/>
            <a:ext cx="6471140" cy="208250"/>
          </a:xfrm>
        </p:spPr>
        <p:txBody>
          <a:bodyPr lIns="0" tIns="0" rIns="0" bIns="0" anchor="b"/>
          <a:lstStyle>
            <a:lvl1pPr algn="l">
              <a:defRPr sz="1000">
                <a:solidFill>
                  <a:schemeClr val="bg1"/>
                </a:solidFill>
              </a:defRPr>
            </a:lvl1pPr>
          </a:lstStyle>
          <a:p>
            <a:r>
              <a:rPr lang="en-GB"/>
              <a:t>SCHOOL OF - to apply in all slides at the same time edit in Insert &gt; Header &amp; Footer</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36361" y="6548817"/>
            <a:ext cx="1763517" cy="153349"/>
          </a:xfrm>
          <a:prstGeom prst="rect">
            <a:avLst/>
          </a:prstGeom>
        </p:spPr>
      </p:pic>
    </p:spTree>
    <p:extLst>
      <p:ext uri="{BB962C8B-B14F-4D97-AF65-F5344CB8AC3E}">
        <p14:creationId xmlns:p14="http://schemas.microsoft.com/office/powerpoint/2010/main" val="3363263737"/>
      </p:ext>
    </p:extLst>
  </p:cSld>
  <p:clrMapOvr>
    <a:masterClrMapping/>
  </p:clrMapOvr>
  <p:extLst>
    <p:ext uri="{DCECCB84-F9BA-43D5-87BE-67443E8EF086}">
      <p15:sldGuideLst xmlns:p15="http://schemas.microsoft.com/office/powerpoint/2012/main">
        <p15:guide id="1" orient="horz" pos="4252" userDrawn="1">
          <p15:clr>
            <a:srgbClr val="FBAE40"/>
          </p15:clr>
        </p15:guide>
        <p15:guide id="2" pos="339" userDrawn="1">
          <p15:clr>
            <a:srgbClr val="FBAE40"/>
          </p15:clr>
        </p15:guide>
        <p15:guide id="3" orient="horz" pos="3778" userDrawn="1">
          <p15:clr>
            <a:srgbClr val="FBAE40"/>
          </p15:clr>
        </p15:guide>
        <p15:guide id="4" orient="horz" pos="1033" userDrawn="1">
          <p15:clr>
            <a:srgbClr val="FBAE40"/>
          </p15:clr>
        </p15:guide>
        <p15:guide id="5" orient="horz" pos="432" userDrawn="1">
          <p15:clr>
            <a:srgbClr val="FBAE40"/>
          </p15:clr>
        </p15:guide>
        <p15:guide id="6" pos="7344" userDrawn="1">
          <p15:clr>
            <a:srgbClr val="FBAE40"/>
          </p15:clr>
        </p15:guide>
        <p15:guide id="7" pos="3685" userDrawn="1">
          <p15:clr>
            <a:srgbClr val="FBAE40"/>
          </p15:clr>
        </p15:guide>
        <p15:guide id="8" pos="3999" userDrawn="1">
          <p15:clr>
            <a:srgbClr val="FBAE40"/>
          </p15:clr>
        </p15:guide>
        <p15:guide id="9" pos="7159" userDrawn="1">
          <p15:clr>
            <a:srgbClr val="FBAE40"/>
          </p15:clr>
        </p15:guide>
        <p15:guide id="10" pos="703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DCD225-A513-DC4E-A674-AF41913CE661}"/>
              </a:ext>
            </a:extLst>
          </p:cNvPr>
          <p:cNvSpPr>
            <a:spLocks noGrp="1"/>
          </p:cNvSpPr>
          <p:nvPr>
            <p:ph type="title"/>
          </p:nvPr>
        </p:nvSpPr>
        <p:spPr>
          <a:xfrm>
            <a:off x="536360" y="476722"/>
            <a:ext cx="10573597" cy="768545"/>
          </a:xfrm>
          <a:prstGeom prst="rect">
            <a:avLst/>
          </a:prstGeom>
        </p:spPr>
        <p:txBody>
          <a:bodyPr vert="horz" lIns="0" tIns="0" rIns="0" bIns="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CB951A1-488D-7348-8268-C07AC9E26B32}"/>
              </a:ext>
            </a:extLst>
          </p:cNvPr>
          <p:cNvSpPr>
            <a:spLocks noGrp="1"/>
          </p:cNvSpPr>
          <p:nvPr>
            <p:ph type="body" idx="1"/>
          </p:nvPr>
        </p:nvSpPr>
        <p:spPr>
          <a:xfrm>
            <a:off x="536361" y="1645670"/>
            <a:ext cx="11119283"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2953269" y="6356356"/>
            <a:ext cx="6285471"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SCHOOL OF - to apply in all slides at the same time edit in Insert &gt; Header &amp; Footer</a:t>
            </a:r>
          </a:p>
        </p:txBody>
      </p:sp>
    </p:spTree>
    <p:extLst>
      <p:ext uri="{BB962C8B-B14F-4D97-AF65-F5344CB8AC3E}">
        <p14:creationId xmlns:p14="http://schemas.microsoft.com/office/powerpoint/2010/main" val="3533860507"/>
      </p:ext>
    </p:extLst>
  </p:cSld>
  <p:clrMap bg1="lt1" tx1="dk1" bg2="lt2" tx2="dk2" accent1="accent1" accent2="accent2" accent3="accent3" accent4="accent4" accent5="accent5" accent6="accent6" hlink="hlink" folHlink="folHlink"/>
  <p:sldLayoutIdLst>
    <p:sldLayoutId id="2147483654" r:id="rId1"/>
    <p:sldLayoutId id="2147483649" r:id="rId2"/>
    <p:sldLayoutId id="2147483653" r:id="rId3"/>
    <p:sldLayoutId id="2147483698" r:id="rId4"/>
    <p:sldLayoutId id="2147483700" r:id="rId5"/>
    <p:sldLayoutId id="2147483657" r:id="rId6"/>
    <p:sldLayoutId id="2147483694" r:id="rId7"/>
    <p:sldLayoutId id="2147483650" r:id="rId8"/>
    <p:sldLayoutId id="2147483652" r:id="rId9"/>
    <p:sldLayoutId id="2147483660" r:id="rId10"/>
    <p:sldLayoutId id="2147483661" r:id="rId11"/>
    <p:sldLayoutId id="2147483662" r:id="rId12"/>
    <p:sldLayoutId id="2147483663" r:id="rId13"/>
    <p:sldLayoutId id="2147483664" r:id="rId14"/>
    <p:sldLayoutId id="2147483656" r:id="rId15"/>
    <p:sldLayoutId id="2147483651" r:id="rId16"/>
    <p:sldLayoutId id="2147483655" r:id="rId17"/>
    <p:sldLayoutId id="2147483658" r:id="rId18"/>
    <p:sldLayoutId id="2147483665" r:id="rId19"/>
    <p:sldLayoutId id="2147483667" r:id="rId20"/>
    <p:sldLayoutId id="2147483666" r:id="rId21"/>
    <p:sldLayoutId id="2147483668" r:id="rId22"/>
    <p:sldLayoutId id="2147483669" r:id="rId23"/>
    <p:sldLayoutId id="2147483670" r:id="rId24"/>
    <p:sldLayoutId id="2147483671" r:id="rId25"/>
    <p:sldLayoutId id="2147483672" r:id="rId26"/>
    <p:sldLayoutId id="2147483673" r:id="rId27"/>
    <p:sldLayoutId id="2147483678" r:id="rId28"/>
    <p:sldLayoutId id="2147483679" r:id="rId29"/>
    <p:sldLayoutId id="2147483680" r:id="rId30"/>
    <p:sldLayoutId id="2147483697" r:id="rId31"/>
    <p:sldLayoutId id="2147483701" r:id="rId32"/>
    <p:sldLayoutId id="2147483702" r:id="rId33"/>
    <p:sldLayoutId id="2147483705" r:id="rId34"/>
    <p:sldLayoutId id="2147483703" r:id="rId35"/>
    <p:sldLayoutId id="2147483704" r:id="rId36"/>
    <p:sldLayoutId id="2147483681" r:id="rId37"/>
    <p:sldLayoutId id="2147483682" r:id="rId38"/>
    <p:sldLayoutId id="2147483683" r:id="rId39"/>
    <p:sldLayoutId id="2147483684" r:id="rId40"/>
    <p:sldLayoutId id="2147483659" r:id="rId41"/>
    <p:sldLayoutId id="2147483695" r:id="rId42"/>
    <p:sldLayoutId id="2147483685" r:id="rId43"/>
    <p:sldLayoutId id="2147483686" r:id="rId44"/>
    <p:sldLayoutId id="2147483696" r:id="rId45"/>
    <p:sldLayoutId id="2147483687" r:id="rId46"/>
    <p:sldLayoutId id="2147483688" r:id="rId47"/>
    <p:sldLayoutId id="2147483689" r:id="rId48"/>
    <p:sldLayoutId id="2147483690" r:id="rId49"/>
    <p:sldLayoutId id="2147483691" r:id="rId50"/>
    <p:sldLayoutId id="2147483692" r:id="rId51"/>
    <p:sldLayoutId id="2147483693" r:id="rId52"/>
  </p:sldLayoutIdLst>
  <p:hf hdr="0" dt="0"/>
  <p:txStyles>
    <p:titleStyle>
      <a:lvl1pPr algn="l" defTabSz="914354" rtl="0" eaLnBrk="1" latinLnBrk="0" hangingPunct="1">
        <a:lnSpc>
          <a:spcPct val="90000"/>
        </a:lnSpc>
        <a:spcBef>
          <a:spcPct val="0"/>
        </a:spcBef>
        <a:buNone/>
        <a:defRPr sz="3600" b="1" kern="1200">
          <a:solidFill>
            <a:schemeClr val="accent1"/>
          </a:solidFill>
          <a:latin typeface="Proxima Nova Rg" panose="02000506030000020004" pitchFamily="50" charset="0"/>
          <a:ea typeface="+mj-ea"/>
          <a:cs typeface="+mj-cs"/>
        </a:defRPr>
      </a:lvl1pPr>
    </p:titleStyle>
    <p:bodyStyle>
      <a:lvl1pPr marL="228589" indent="-228589" algn="l" defTabSz="914354" rtl="0" eaLnBrk="1" latinLnBrk="0" hangingPunct="1">
        <a:lnSpc>
          <a:spcPct val="90000"/>
        </a:lnSpc>
        <a:spcBef>
          <a:spcPts val="1000"/>
        </a:spcBef>
        <a:buClr>
          <a:srgbClr val="006241"/>
        </a:buClr>
        <a:buFont typeface="Arial" panose="020B0604020202020204" pitchFamily="34" charset="0"/>
        <a:buChar char="•"/>
        <a:defRPr sz="2400" kern="1200">
          <a:solidFill>
            <a:schemeClr val="tx1"/>
          </a:solidFill>
          <a:latin typeface="Proxima Nova Rg" panose="02000506030000020004" pitchFamily="50" charset="0"/>
          <a:ea typeface="+mn-ea"/>
          <a:cs typeface="+mn-cs"/>
        </a:defRPr>
      </a:lvl1pPr>
      <a:lvl2pPr marL="685766" indent="-228589" algn="l" defTabSz="914354" rtl="0" eaLnBrk="1" latinLnBrk="0" hangingPunct="1">
        <a:lnSpc>
          <a:spcPct val="90000"/>
        </a:lnSpc>
        <a:spcBef>
          <a:spcPts val="500"/>
        </a:spcBef>
        <a:buClr>
          <a:srgbClr val="006241"/>
        </a:buClr>
        <a:buFont typeface="Arial" panose="020B0604020202020204" pitchFamily="34" charset="0"/>
        <a:buChar char="•"/>
        <a:defRPr sz="2000" kern="1200">
          <a:solidFill>
            <a:schemeClr val="tx1"/>
          </a:solidFill>
          <a:latin typeface="Proxima Nova Rg" panose="02000506030000020004" pitchFamily="50" charset="0"/>
          <a:ea typeface="+mn-ea"/>
          <a:cs typeface="+mn-cs"/>
        </a:defRPr>
      </a:lvl2pPr>
      <a:lvl3pPr marL="1142942" indent="-228589" algn="l" defTabSz="914354" rtl="0" eaLnBrk="1" latinLnBrk="0" hangingPunct="1">
        <a:lnSpc>
          <a:spcPct val="90000"/>
        </a:lnSpc>
        <a:spcBef>
          <a:spcPts val="500"/>
        </a:spcBef>
        <a:buClr>
          <a:srgbClr val="006241"/>
        </a:buClr>
        <a:buFont typeface="Arial" panose="020B0604020202020204" pitchFamily="34" charset="0"/>
        <a:buChar char="•"/>
        <a:defRPr sz="1800" kern="1200">
          <a:solidFill>
            <a:schemeClr val="tx1"/>
          </a:solidFill>
          <a:latin typeface="Proxima Nova Rg" panose="02000506030000020004" pitchFamily="50" charset="0"/>
          <a:ea typeface="+mn-ea"/>
          <a:cs typeface="+mn-cs"/>
        </a:defRPr>
      </a:lvl3pPr>
      <a:lvl4pPr marL="1600120"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4pPr>
      <a:lvl5pPr marL="2057298" indent="-228589" algn="l" defTabSz="914354" rtl="0" eaLnBrk="1" latinLnBrk="0" hangingPunct="1">
        <a:lnSpc>
          <a:spcPct val="90000"/>
        </a:lnSpc>
        <a:spcBef>
          <a:spcPts val="500"/>
        </a:spcBef>
        <a:buClr>
          <a:srgbClr val="006241"/>
        </a:buClr>
        <a:buFont typeface="Arial" panose="020B0604020202020204" pitchFamily="34" charset="0"/>
        <a:buChar char="•"/>
        <a:defRPr sz="1600" kern="1200">
          <a:solidFill>
            <a:schemeClr val="tx1"/>
          </a:solidFill>
          <a:latin typeface="Proxima Nova Rg" panose="02000506030000020004" pitchFamily="50"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ds-specification.readthedocs.io/en/stable/03-modality-agnostic-files.html#participants-file" TargetMode="External"/><Relationship Id="rId2" Type="http://schemas.openxmlformats.org/officeDocument/2006/relationships/hyperlink" Target="https://bids-specification.readthedocs.io/en/stable/03-modality-agnostic-files.html#dataset_descriptionjson" TargetMode="Externa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hyperlink" Target="http://bids-standard.github.io/bids-validator/" TargetMode="Externa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hyperlink" Target="https://fmriprep.org/en/stable/spaces.html?highlight=templateflow#templateflow" TargetMode="Externa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uabrc/CINL-Docs" TargetMode="External"/><Relationship Id="rId2" Type="http://schemas.openxmlformats.org/officeDocument/2006/relationships/hyperlink" Target="https://cinl-docs.rtfd.io/" TargetMode="Externa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hyperlink" Target="mailto:mdefende@uab.edu"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hyperlink" Target="https://bids-specification.readthedocs.io/en/stable/04-modality-specific-files/01-magnetic-resonance-imaging-data.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698B-F243-4143-87E6-73B52D53CE8E}"/>
              </a:ext>
            </a:extLst>
          </p:cNvPr>
          <p:cNvSpPr>
            <a:spLocks noGrp="1"/>
          </p:cNvSpPr>
          <p:nvPr>
            <p:ph type="ctrTitle"/>
          </p:nvPr>
        </p:nvSpPr>
        <p:spPr>
          <a:xfrm>
            <a:off x="762000" y="2190831"/>
            <a:ext cx="10445692" cy="835186"/>
          </a:xfrm>
        </p:spPr>
        <p:txBody>
          <a:bodyPr>
            <a:normAutofit fontScale="90000"/>
          </a:bodyPr>
          <a:lstStyle/>
          <a:p>
            <a:r>
              <a:rPr lang="en-US" sz="4800" dirty="0"/>
              <a:t>Intro to Neuroimaging Analysis and BIDS</a:t>
            </a:r>
          </a:p>
        </p:txBody>
      </p:sp>
      <p:sp>
        <p:nvSpPr>
          <p:cNvPr id="3" name="Subtitle 2">
            <a:extLst>
              <a:ext uri="{FF2B5EF4-FFF2-40B4-BE49-F238E27FC236}">
                <a16:creationId xmlns:a16="http://schemas.microsoft.com/office/drawing/2014/main" id="{C62C488A-F33C-4CE7-A2E2-3AA30D09EC17}"/>
              </a:ext>
            </a:extLst>
          </p:cNvPr>
          <p:cNvSpPr>
            <a:spLocks noGrp="1"/>
          </p:cNvSpPr>
          <p:nvPr>
            <p:ph type="subTitle" idx="1"/>
          </p:nvPr>
        </p:nvSpPr>
        <p:spPr/>
        <p:txBody>
          <a:bodyPr/>
          <a:lstStyle/>
          <a:p>
            <a:r>
              <a:rPr lang="en-US" dirty="0"/>
              <a:t>February 11, 2022</a:t>
            </a:r>
          </a:p>
          <a:p>
            <a:r>
              <a:rPr lang="en-US" dirty="0"/>
              <a:t>Matthew Defenderfer</a:t>
            </a:r>
          </a:p>
        </p:txBody>
      </p:sp>
    </p:spTree>
    <p:extLst>
      <p:ext uri="{BB962C8B-B14F-4D97-AF65-F5344CB8AC3E}">
        <p14:creationId xmlns:p14="http://schemas.microsoft.com/office/powerpoint/2010/main" val="2596325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873900B-377C-4C44-9E4C-499A68CB206E}"/>
              </a:ext>
            </a:extLst>
          </p:cNvPr>
          <p:cNvSpPr>
            <a:spLocks noGrp="1"/>
          </p:cNvSpPr>
          <p:nvPr>
            <p:ph idx="1"/>
          </p:nvPr>
        </p:nvSpPr>
        <p:spPr/>
        <p:txBody>
          <a:bodyPr/>
          <a:lstStyle/>
          <a:p>
            <a:r>
              <a:rPr lang="en-US" dirty="0"/>
              <a:t>Files that describe holistic features of the dataset stored at the top level of the dataset directory tree</a:t>
            </a:r>
          </a:p>
          <a:p>
            <a:r>
              <a:rPr lang="en-US" dirty="0" err="1"/>
              <a:t>dataset_description.json</a:t>
            </a:r>
            <a:r>
              <a:rPr lang="en-US" dirty="0"/>
              <a:t> (</a:t>
            </a:r>
            <a:r>
              <a:rPr lang="en-US" dirty="0">
                <a:hlinkClick r:id="rId2"/>
              </a:rPr>
              <a:t>see here for more details</a:t>
            </a:r>
            <a:r>
              <a:rPr lang="en-US" dirty="0"/>
              <a:t>)</a:t>
            </a:r>
          </a:p>
          <a:p>
            <a:pPr lvl="1"/>
            <a:r>
              <a:rPr lang="en-US" dirty="0"/>
              <a:t>Name of the dataset</a:t>
            </a:r>
          </a:p>
          <a:p>
            <a:pPr lvl="1"/>
            <a:r>
              <a:rPr lang="en-US" dirty="0"/>
              <a:t>BIDS version</a:t>
            </a:r>
          </a:p>
          <a:p>
            <a:pPr lvl="1"/>
            <a:r>
              <a:rPr lang="en-US" dirty="0"/>
              <a:t>Authors, and much more</a:t>
            </a:r>
          </a:p>
          <a:p>
            <a:r>
              <a:rPr lang="en-US" dirty="0"/>
              <a:t>Participants file (both </a:t>
            </a:r>
            <a:r>
              <a:rPr lang="en-US" dirty="0" err="1"/>
              <a:t>tsv</a:t>
            </a:r>
            <a:r>
              <a:rPr lang="en-US" dirty="0"/>
              <a:t> and json format, </a:t>
            </a:r>
            <a:r>
              <a:rPr lang="en-US" dirty="0">
                <a:hlinkClick r:id="rId3"/>
              </a:rPr>
              <a:t>see here for more details</a:t>
            </a:r>
            <a:r>
              <a:rPr lang="en-US" dirty="0"/>
              <a:t>)</a:t>
            </a:r>
          </a:p>
          <a:p>
            <a:pPr lvl="1"/>
            <a:r>
              <a:rPr lang="en-US" dirty="0"/>
              <a:t>Describe features of the participants such as age, sex, and handedness. For multigroup studies, group designation is also useful.</a:t>
            </a:r>
          </a:p>
        </p:txBody>
      </p:sp>
      <p:sp>
        <p:nvSpPr>
          <p:cNvPr id="3" name="Title 2">
            <a:extLst>
              <a:ext uri="{FF2B5EF4-FFF2-40B4-BE49-F238E27FC236}">
                <a16:creationId xmlns:a16="http://schemas.microsoft.com/office/drawing/2014/main" id="{FD8CEBD1-E9FB-4F51-93CF-2C75D4DCED66}"/>
              </a:ext>
            </a:extLst>
          </p:cNvPr>
          <p:cNvSpPr>
            <a:spLocks noGrp="1"/>
          </p:cNvSpPr>
          <p:nvPr>
            <p:ph type="title"/>
          </p:nvPr>
        </p:nvSpPr>
        <p:spPr/>
        <p:txBody>
          <a:bodyPr/>
          <a:lstStyle/>
          <a:p>
            <a:r>
              <a:rPr lang="en-US" dirty="0"/>
              <a:t>Modality Agnostic Files</a:t>
            </a:r>
          </a:p>
        </p:txBody>
      </p:sp>
      <p:sp>
        <p:nvSpPr>
          <p:cNvPr id="4" name="Slide Number Placeholder 3">
            <a:extLst>
              <a:ext uri="{FF2B5EF4-FFF2-40B4-BE49-F238E27FC236}">
                <a16:creationId xmlns:a16="http://schemas.microsoft.com/office/drawing/2014/main" id="{0938BF9B-EFE2-47A8-84F7-F44B65D5B6BE}"/>
              </a:ext>
            </a:extLst>
          </p:cNvPr>
          <p:cNvSpPr>
            <a:spLocks noGrp="1"/>
          </p:cNvSpPr>
          <p:nvPr>
            <p:ph type="sldNum" sz="quarter" idx="4"/>
          </p:nvPr>
        </p:nvSpPr>
        <p:spPr/>
        <p:txBody>
          <a:bodyPr/>
          <a:lstStyle/>
          <a:p>
            <a:fld id="{54797FC3-DC33-DA47-95F6-F7EB925D69E8}" type="slidenum">
              <a:rPr lang="en-US" smtClean="0"/>
              <a:pPr/>
              <a:t>10</a:t>
            </a:fld>
            <a:endParaRPr lang="en-US"/>
          </a:p>
        </p:txBody>
      </p:sp>
    </p:spTree>
    <p:extLst>
      <p:ext uri="{BB962C8B-B14F-4D97-AF65-F5344CB8AC3E}">
        <p14:creationId xmlns:p14="http://schemas.microsoft.com/office/powerpoint/2010/main" val="2623130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F0497B-3EEC-470F-9FB4-D1C2A73A92C6}"/>
              </a:ext>
            </a:extLst>
          </p:cNvPr>
          <p:cNvSpPr>
            <a:spLocks noGrp="1"/>
          </p:cNvSpPr>
          <p:nvPr>
            <p:ph idx="1"/>
          </p:nvPr>
        </p:nvSpPr>
        <p:spPr/>
        <p:txBody>
          <a:bodyPr>
            <a:normAutofit fontScale="92500"/>
          </a:bodyPr>
          <a:lstStyle/>
          <a:p>
            <a:r>
              <a:rPr lang="en-US" dirty="0"/>
              <a:t>A Python tool used to convert </a:t>
            </a:r>
            <a:r>
              <a:rPr lang="en-US" dirty="0" err="1"/>
              <a:t>dicoms</a:t>
            </a:r>
            <a:r>
              <a:rPr lang="en-US" dirty="0"/>
              <a:t> to BIDS-formatted </a:t>
            </a:r>
            <a:r>
              <a:rPr lang="en-US" dirty="0" err="1"/>
              <a:t>niftis</a:t>
            </a:r>
            <a:r>
              <a:rPr lang="en-US" dirty="0"/>
              <a:t> given a mapping heuristic</a:t>
            </a:r>
          </a:p>
          <a:p>
            <a:r>
              <a:rPr lang="en-US" dirty="0"/>
              <a:t>Autogenerates JSON sidecars with basically all available metadata</a:t>
            </a:r>
          </a:p>
          <a:p>
            <a:r>
              <a:rPr lang="en-US" dirty="0"/>
              <a:t>Also generates </a:t>
            </a:r>
            <a:r>
              <a:rPr lang="en-US" dirty="0" err="1"/>
              <a:t>dataset_description</a:t>
            </a:r>
            <a:r>
              <a:rPr lang="en-US" dirty="0"/>
              <a:t> and participants files</a:t>
            </a:r>
          </a:p>
          <a:p>
            <a:r>
              <a:rPr lang="en-US" dirty="0"/>
              <a:t>General call:  </a:t>
            </a:r>
            <a:r>
              <a:rPr lang="en-US" sz="2000" dirty="0" err="1"/>
              <a:t>heudiconv</a:t>
            </a:r>
            <a:r>
              <a:rPr lang="en-US" sz="2000" dirty="0"/>
              <a:t> -s &lt;subject&gt;</a:t>
            </a:r>
            <a:br>
              <a:rPr lang="en-US" sz="2000" dirty="0"/>
            </a:br>
            <a:r>
              <a:rPr lang="en-US" sz="2000" dirty="0"/>
              <a:t>                                             [-ss &lt;session&gt;]</a:t>
            </a:r>
          </a:p>
          <a:p>
            <a:pPr marL="0" marR="0" lvl="0" indent="0" algn="l" defTabSz="914400" rtl="0" eaLnBrk="0" fontAlgn="base" latinLnBrk="0" hangingPunct="0">
              <a:lnSpc>
                <a:spcPct val="100000"/>
              </a:lnSpc>
              <a:spcBef>
                <a:spcPct val="0"/>
              </a:spcBef>
              <a:spcAft>
                <a:spcPct val="0"/>
              </a:spcAft>
              <a:buClrTx/>
              <a:buSzTx/>
              <a:buFontTx/>
              <a:buNone/>
              <a:tabLst/>
              <a:defRPr/>
            </a:pPr>
            <a:r>
              <a:rPr lang="en-US" sz="2000" dirty="0"/>
              <a:t>                                                  -d &lt;</a:t>
            </a:r>
            <a:r>
              <a:rPr lang="en-US" sz="2000" dirty="0" err="1"/>
              <a:t>path_to_all_subject’s_dicoms</a:t>
            </a:r>
            <a:r>
              <a:rPr lang="en-US" sz="2000" dirty="0"/>
              <a:t>&gt;</a:t>
            </a:r>
            <a:br>
              <a:rPr lang="en-US" sz="2000" dirty="0"/>
            </a:br>
            <a:r>
              <a:rPr lang="en-US" sz="2000" dirty="0"/>
              <a:t>                                                  -o &lt;</a:t>
            </a:r>
            <a:r>
              <a:rPr lang="en-US" sz="2000" dirty="0" err="1"/>
              <a:t>dataset_path</a:t>
            </a:r>
            <a:r>
              <a:rPr lang="en-US" sz="2000" dirty="0"/>
              <a:t>&gt;/</a:t>
            </a:r>
            <a:r>
              <a:rPr lang="en-US" sz="2000" dirty="0" err="1"/>
              <a:t>nifti</a:t>
            </a:r>
            <a:r>
              <a:rPr lang="en-US" sz="2000" dirty="0"/>
              <a:t> </a:t>
            </a:r>
            <a:br>
              <a:rPr lang="en-US" sz="2000" dirty="0"/>
            </a:br>
            <a:r>
              <a:rPr lang="en-US" sz="2000" dirty="0"/>
              <a:t>                                                  -f &lt;heuristic&gt; </a:t>
            </a:r>
            <a:br>
              <a:rPr lang="en-US" sz="2000" dirty="0"/>
            </a:br>
            <a:r>
              <a:rPr lang="en-US" sz="2000" dirty="0"/>
              <a:t>                                                  -c &lt;converter&gt; </a:t>
            </a:r>
            <a:br>
              <a:rPr lang="en-US" sz="2000" dirty="0"/>
            </a:br>
            <a:r>
              <a:rPr lang="en-US" sz="2000" dirty="0"/>
              <a:t>                                                 [-b]</a:t>
            </a:r>
            <a:br>
              <a:rPr lang="en-US" sz="2000" dirty="0"/>
            </a:br>
            <a:r>
              <a:rPr lang="en-US" sz="2000" dirty="0"/>
              <a:t>                                                  --overwrite</a:t>
            </a:r>
            <a:endParaRPr lang="en-US" dirty="0"/>
          </a:p>
          <a:p>
            <a:r>
              <a:rPr lang="en-US" dirty="0"/>
              <a:t>Session information can be excluded if design only had a single scan session</a:t>
            </a:r>
          </a:p>
        </p:txBody>
      </p:sp>
      <p:sp>
        <p:nvSpPr>
          <p:cNvPr id="3" name="Title 2">
            <a:extLst>
              <a:ext uri="{FF2B5EF4-FFF2-40B4-BE49-F238E27FC236}">
                <a16:creationId xmlns:a16="http://schemas.microsoft.com/office/drawing/2014/main" id="{CA7CECD6-B1CD-464A-BC6C-0B00E451C250}"/>
              </a:ext>
            </a:extLst>
          </p:cNvPr>
          <p:cNvSpPr>
            <a:spLocks noGrp="1"/>
          </p:cNvSpPr>
          <p:nvPr>
            <p:ph type="title"/>
          </p:nvPr>
        </p:nvSpPr>
        <p:spPr/>
        <p:txBody>
          <a:bodyPr/>
          <a:lstStyle/>
          <a:p>
            <a:r>
              <a:rPr lang="en-US" dirty="0" err="1"/>
              <a:t>HeuDiConv</a:t>
            </a:r>
            <a:endParaRPr lang="en-US" dirty="0"/>
          </a:p>
        </p:txBody>
      </p:sp>
      <p:sp>
        <p:nvSpPr>
          <p:cNvPr id="4" name="Slide Number Placeholder 3">
            <a:extLst>
              <a:ext uri="{FF2B5EF4-FFF2-40B4-BE49-F238E27FC236}">
                <a16:creationId xmlns:a16="http://schemas.microsoft.com/office/drawing/2014/main" id="{DC8B82DC-1AC3-48DC-BE08-934E728FFC80}"/>
              </a:ext>
            </a:extLst>
          </p:cNvPr>
          <p:cNvSpPr>
            <a:spLocks noGrp="1"/>
          </p:cNvSpPr>
          <p:nvPr>
            <p:ph type="sldNum" sz="quarter" idx="4"/>
          </p:nvPr>
        </p:nvSpPr>
        <p:spPr/>
        <p:txBody>
          <a:bodyPr/>
          <a:lstStyle/>
          <a:p>
            <a:fld id="{54797FC3-DC33-DA47-95F6-F7EB925D69E8}" type="slidenum">
              <a:rPr lang="en-US" smtClean="0"/>
              <a:pPr/>
              <a:t>11</a:t>
            </a:fld>
            <a:endParaRPr lang="en-US"/>
          </a:p>
        </p:txBody>
      </p:sp>
    </p:spTree>
    <p:extLst>
      <p:ext uri="{BB962C8B-B14F-4D97-AF65-F5344CB8AC3E}">
        <p14:creationId xmlns:p14="http://schemas.microsoft.com/office/powerpoint/2010/main" val="67997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0C66058-45E6-4078-9A79-AA7B72807BBB}"/>
              </a:ext>
            </a:extLst>
          </p:cNvPr>
          <p:cNvSpPr>
            <a:spLocks noGrp="1"/>
          </p:cNvSpPr>
          <p:nvPr>
            <p:ph idx="1"/>
          </p:nvPr>
        </p:nvSpPr>
        <p:spPr/>
        <p:txBody>
          <a:bodyPr>
            <a:normAutofit lnSpcReduction="10000"/>
          </a:bodyPr>
          <a:lstStyle/>
          <a:p>
            <a:r>
              <a:rPr lang="en-US" dirty="0"/>
              <a:t>Mapping file that associates each scan with its correct scan type and generates the scan names based on user-chosen keys</a:t>
            </a:r>
          </a:p>
          <a:p>
            <a:r>
              <a:rPr lang="en-US" dirty="0"/>
              <a:t>Python script that is created during the setup for </a:t>
            </a:r>
            <a:r>
              <a:rPr lang="en-US" dirty="0" err="1"/>
              <a:t>HeuDiConv</a:t>
            </a:r>
            <a:endParaRPr lang="en-US" dirty="0"/>
          </a:p>
          <a:p>
            <a:r>
              <a:rPr lang="en-US" dirty="0"/>
              <a:t>Most errors or incorrect naming schemes can be traced back to incorrect heuristic setups.</a:t>
            </a:r>
          </a:p>
          <a:p>
            <a:r>
              <a:rPr lang="en-US" dirty="0"/>
              <a:t>Default heuristic and relevant </a:t>
            </a:r>
            <a:r>
              <a:rPr lang="en-US" dirty="0" err="1"/>
              <a:t>dicom</a:t>
            </a:r>
            <a:r>
              <a:rPr lang="en-US" dirty="0"/>
              <a:t> metadata for matching are created using:</a:t>
            </a:r>
            <a:br>
              <a:rPr lang="en-US" dirty="0"/>
            </a:br>
            <a:br>
              <a:rPr lang="en-US" dirty="0"/>
            </a:br>
            <a:r>
              <a:rPr lang="en-US" sz="2000" dirty="0" err="1"/>
              <a:t>heudiconv</a:t>
            </a:r>
            <a:r>
              <a:rPr lang="en-US" sz="2000" dirty="0"/>
              <a:t> -s &lt;subject&gt; -d &lt;</a:t>
            </a:r>
            <a:r>
              <a:rPr lang="en-US" sz="2000" dirty="0" err="1"/>
              <a:t>path_to_all_subject’s_dicoms</a:t>
            </a:r>
            <a:r>
              <a:rPr lang="en-US" sz="2000" dirty="0"/>
              <a:t>&gt; </a:t>
            </a:r>
            <a:r>
              <a:rPr kumimoji="0" lang="en-US" sz="1900" b="0" i="0" u="none" strike="noStrike" kern="1200" cap="none" spc="0" normalizeH="0" baseline="0" noProof="0" dirty="0">
                <a:ln>
                  <a:noFill/>
                </a:ln>
                <a:solidFill>
                  <a:srgbClr val="000000"/>
                </a:solidFill>
                <a:effectLst/>
                <a:uLnTx/>
                <a:uFillTx/>
                <a:latin typeface="Proxima Nova Rg"/>
                <a:ea typeface="+mn-ea"/>
                <a:cs typeface="+mn-cs"/>
              </a:rPr>
              <a:t>-o &lt;</a:t>
            </a:r>
            <a:r>
              <a:rPr kumimoji="0" lang="en-US" sz="1900" b="0" i="0" u="none" strike="noStrike" kern="1200" cap="none" spc="0" normalizeH="0" baseline="0" noProof="0" dirty="0" err="1">
                <a:ln>
                  <a:noFill/>
                </a:ln>
                <a:solidFill>
                  <a:srgbClr val="000000"/>
                </a:solidFill>
                <a:effectLst/>
                <a:uLnTx/>
                <a:uFillTx/>
                <a:latin typeface="Proxima Nova Rg"/>
                <a:ea typeface="+mn-ea"/>
                <a:cs typeface="+mn-cs"/>
              </a:rPr>
              <a:t>dataset_path</a:t>
            </a:r>
            <a:r>
              <a:rPr kumimoji="0" lang="en-US" sz="1900" b="0" i="0" u="none" strike="noStrike" kern="1200" cap="none" spc="0" normalizeH="0" baseline="0" noProof="0" dirty="0">
                <a:ln>
                  <a:noFill/>
                </a:ln>
                <a:solidFill>
                  <a:srgbClr val="000000"/>
                </a:solidFill>
                <a:effectLst/>
                <a:uLnTx/>
                <a:uFillTx/>
                <a:latin typeface="Proxima Nova Rg"/>
                <a:ea typeface="+mn-ea"/>
                <a:cs typeface="+mn-cs"/>
              </a:rPr>
              <a:t>&gt;/</a:t>
            </a:r>
            <a:r>
              <a:rPr kumimoji="0" lang="en-US" sz="1900" b="0" i="0" u="none" strike="noStrike" kern="1200" cap="none" spc="0" normalizeH="0" baseline="0" noProof="0" dirty="0" err="1">
                <a:ln>
                  <a:noFill/>
                </a:ln>
                <a:solidFill>
                  <a:srgbClr val="000000"/>
                </a:solidFill>
                <a:effectLst/>
                <a:uLnTx/>
                <a:uFillTx/>
                <a:latin typeface="Proxima Nova Rg"/>
                <a:ea typeface="+mn-ea"/>
                <a:cs typeface="+mn-cs"/>
              </a:rPr>
              <a:t>nifti</a:t>
            </a:r>
            <a:r>
              <a:rPr kumimoji="0" lang="en-US" sz="1900" b="0" i="0" u="none" strike="noStrike" kern="1200" cap="none" spc="0" normalizeH="0" baseline="0" noProof="0" dirty="0">
                <a:ln>
                  <a:noFill/>
                </a:ln>
                <a:solidFill>
                  <a:srgbClr val="000000"/>
                </a:solidFill>
                <a:effectLst/>
                <a:uLnTx/>
                <a:uFillTx/>
                <a:latin typeface="Proxima Nova Rg"/>
                <a:ea typeface="+mn-ea"/>
                <a:cs typeface="+mn-cs"/>
              </a:rPr>
              <a:t> -f </a:t>
            </a:r>
            <a:r>
              <a:rPr kumimoji="0" lang="en-US" sz="1900" b="0" i="0" u="none" strike="noStrike" kern="1200" cap="none" spc="0" normalizeH="0" baseline="0" noProof="0" dirty="0" err="1">
                <a:ln>
                  <a:noFill/>
                </a:ln>
                <a:solidFill>
                  <a:srgbClr val="000000"/>
                </a:solidFill>
                <a:effectLst/>
                <a:uLnTx/>
                <a:uFillTx/>
                <a:latin typeface="Proxima Nova Rg"/>
                <a:ea typeface="+mn-ea"/>
                <a:cs typeface="+mn-cs"/>
              </a:rPr>
              <a:t>convertall</a:t>
            </a:r>
            <a:r>
              <a:rPr kumimoji="0" lang="en-US" sz="1900" b="0" i="0" u="none" strike="noStrike" kern="1200" cap="none" spc="0" normalizeH="0" baseline="0" noProof="0" dirty="0">
                <a:ln>
                  <a:noFill/>
                </a:ln>
                <a:solidFill>
                  <a:srgbClr val="000000"/>
                </a:solidFill>
                <a:effectLst/>
                <a:uLnTx/>
                <a:uFillTx/>
                <a:latin typeface="Proxima Nova Rg"/>
                <a:ea typeface="+mn-ea"/>
                <a:cs typeface="+mn-cs"/>
              </a:rPr>
              <a:t> -c none –overwrite</a:t>
            </a:r>
          </a:p>
          <a:p>
            <a:r>
              <a:rPr lang="en-US" dirty="0"/>
              <a:t>Move the heuristic.py and </a:t>
            </a:r>
            <a:r>
              <a:rPr lang="en-US" dirty="0" err="1"/>
              <a:t>dicominfo.tsv</a:t>
            </a:r>
            <a:r>
              <a:rPr lang="en-US" dirty="0"/>
              <a:t> files from the .</a:t>
            </a:r>
            <a:r>
              <a:rPr lang="en-US" dirty="0" err="1"/>
              <a:t>heudiconv</a:t>
            </a:r>
            <a:r>
              <a:rPr lang="en-US" dirty="0"/>
              <a:t> folder to the main directory</a:t>
            </a:r>
          </a:p>
        </p:txBody>
      </p:sp>
      <p:sp>
        <p:nvSpPr>
          <p:cNvPr id="3" name="Title 2">
            <a:extLst>
              <a:ext uri="{FF2B5EF4-FFF2-40B4-BE49-F238E27FC236}">
                <a16:creationId xmlns:a16="http://schemas.microsoft.com/office/drawing/2014/main" id="{6839FA02-32B5-4E2F-A379-E876D1F52DBF}"/>
              </a:ext>
            </a:extLst>
          </p:cNvPr>
          <p:cNvSpPr>
            <a:spLocks noGrp="1"/>
          </p:cNvSpPr>
          <p:nvPr>
            <p:ph type="title"/>
          </p:nvPr>
        </p:nvSpPr>
        <p:spPr/>
        <p:txBody>
          <a:bodyPr/>
          <a:lstStyle/>
          <a:p>
            <a:r>
              <a:rPr lang="en-US" dirty="0"/>
              <a:t>Heuristic File</a:t>
            </a:r>
          </a:p>
        </p:txBody>
      </p:sp>
      <p:sp>
        <p:nvSpPr>
          <p:cNvPr id="4" name="Slide Number Placeholder 3">
            <a:extLst>
              <a:ext uri="{FF2B5EF4-FFF2-40B4-BE49-F238E27FC236}">
                <a16:creationId xmlns:a16="http://schemas.microsoft.com/office/drawing/2014/main" id="{825E0D8D-E665-491A-96D1-CA2C4ECF4033}"/>
              </a:ext>
            </a:extLst>
          </p:cNvPr>
          <p:cNvSpPr>
            <a:spLocks noGrp="1"/>
          </p:cNvSpPr>
          <p:nvPr>
            <p:ph type="sldNum" sz="quarter" idx="4"/>
          </p:nvPr>
        </p:nvSpPr>
        <p:spPr/>
        <p:txBody>
          <a:bodyPr/>
          <a:lstStyle/>
          <a:p>
            <a:fld id="{54797FC3-DC33-DA47-95F6-F7EB925D69E8}" type="slidenum">
              <a:rPr lang="en-US" smtClean="0"/>
              <a:pPr/>
              <a:t>12</a:t>
            </a:fld>
            <a:endParaRPr lang="en-US"/>
          </a:p>
        </p:txBody>
      </p:sp>
    </p:spTree>
    <p:extLst>
      <p:ext uri="{BB962C8B-B14F-4D97-AF65-F5344CB8AC3E}">
        <p14:creationId xmlns:p14="http://schemas.microsoft.com/office/powerpoint/2010/main" val="3112055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992B64C-B594-47E2-83F7-8F20891257FA}"/>
              </a:ext>
            </a:extLst>
          </p:cNvPr>
          <p:cNvPicPr>
            <a:picLocks noGrp="1" noChangeAspect="1"/>
          </p:cNvPicPr>
          <p:nvPr>
            <p:ph idx="1"/>
          </p:nvPr>
        </p:nvPicPr>
        <p:blipFill>
          <a:blip r:embed="rId2"/>
          <a:stretch>
            <a:fillRect/>
          </a:stretch>
        </p:blipFill>
        <p:spPr>
          <a:xfrm>
            <a:off x="1399186" y="1512014"/>
            <a:ext cx="6088363" cy="4351337"/>
          </a:xfrm>
        </p:spPr>
      </p:pic>
      <p:sp>
        <p:nvSpPr>
          <p:cNvPr id="3" name="Title 2">
            <a:extLst>
              <a:ext uri="{FF2B5EF4-FFF2-40B4-BE49-F238E27FC236}">
                <a16:creationId xmlns:a16="http://schemas.microsoft.com/office/drawing/2014/main" id="{5B3AE127-7B62-4F42-A3EF-332E8172143B}"/>
              </a:ext>
            </a:extLst>
          </p:cNvPr>
          <p:cNvSpPr>
            <a:spLocks noGrp="1"/>
          </p:cNvSpPr>
          <p:nvPr>
            <p:ph type="title"/>
          </p:nvPr>
        </p:nvSpPr>
        <p:spPr/>
        <p:txBody>
          <a:bodyPr/>
          <a:lstStyle/>
          <a:p>
            <a:r>
              <a:rPr lang="en-US" dirty="0"/>
              <a:t>Default Heuristic</a:t>
            </a:r>
          </a:p>
        </p:txBody>
      </p:sp>
      <p:sp>
        <p:nvSpPr>
          <p:cNvPr id="4" name="Slide Number Placeholder 3">
            <a:extLst>
              <a:ext uri="{FF2B5EF4-FFF2-40B4-BE49-F238E27FC236}">
                <a16:creationId xmlns:a16="http://schemas.microsoft.com/office/drawing/2014/main" id="{9A261A7F-9EBA-4FFC-BFDE-9CF67032198E}"/>
              </a:ext>
            </a:extLst>
          </p:cNvPr>
          <p:cNvSpPr>
            <a:spLocks noGrp="1"/>
          </p:cNvSpPr>
          <p:nvPr>
            <p:ph type="sldNum" sz="quarter" idx="4"/>
          </p:nvPr>
        </p:nvSpPr>
        <p:spPr/>
        <p:txBody>
          <a:bodyPr/>
          <a:lstStyle/>
          <a:p>
            <a:fld id="{54797FC3-DC33-DA47-95F6-F7EB925D69E8}" type="slidenum">
              <a:rPr lang="en-US" smtClean="0"/>
              <a:pPr/>
              <a:t>13</a:t>
            </a:fld>
            <a:endParaRPr lang="en-US"/>
          </a:p>
        </p:txBody>
      </p:sp>
      <p:sp>
        <p:nvSpPr>
          <p:cNvPr id="8" name="Rectangle 7">
            <a:extLst>
              <a:ext uri="{FF2B5EF4-FFF2-40B4-BE49-F238E27FC236}">
                <a16:creationId xmlns:a16="http://schemas.microsoft.com/office/drawing/2014/main" id="{013AECE3-AC3E-42E6-9B56-A1FE8CA67BD4}"/>
              </a:ext>
            </a:extLst>
          </p:cNvPr>
          <p:cNvSpPr/>
          <p:nvPr/>
        </p:nvSpPr>
        <p:spPr>
          <a:xfrm>
            <a:off x="1399186" y="4555222"/>
            <a:ext cx="4607331" cy="13081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A0004E8-78F0-46B0-944E-5FD7F9A9618A}"/>
              </a:ext>
            </a:extLst>
          </p:cNvPr>
          <p:cNvSpPr txBox="1"/>
          <p:nvPr/>
        </p:nvSpPr>
        <p:spPr>
          <a:xfrm>
            <a:off x="7110101" y="4832059"/>
            <a:ext cx="3931066" cy="646331"/>
          </a:xfrm>
          <a:prstGeom prst="rect">
            <a:avLst/>
          </a:prstGeom>
          <a:noFill/>
        </p:spPr>
        <p:txBody>
          <a:bodyPr wrap="square" rtlCol="0">
            <a:spAutoFit/>
          </a:bodyPr>
          <a:lstStyle/>
          <a:p>
            <a:r>
              <a:rPr lang="en-US" dirty="0"/>
              <a:t>Only make changes for scan keys the for loop that sorts the scans</a:t>
            </a:r>
          </a:p>
        </p:txBody>
      </p:sp>
    </p:spTree>
    <p:extLst>
      <p:ext uri="{BB962C8B-B14F-4D97-AF65-F5344CB8AC3E}">
        <p14:creationId xmlns:p14="http://schemas.microsoft.com/office/powerpoint/2010/main" val="2324523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79D755F-A3D0-4825-881F-23422594C947}"/>
              </a:ext>
            </a:extLst>
          </p:cNvPr>
          <p:cNvSpPr>
            <a:spLocks noGrp="1"/>
          </p:cNvSpPr>
          <p:nvPr>
            <p:ph idx="1"/>
          </p:nvPr>
        </p:nvSpPr>
        <p:spPr/>
        <p:txBody>
          <a:bodyPr>
            <a:normAutofit/>
          </a:bodyPr>
          <a:lstStyle/>
          <a:p>
            <a:r>
              <a:rPr lang="en-US" dirty="0"/>
              <a:t>Template for the path and name of each scan type in the session. Uses the </a:t>
            </a:r>
            <a:r>
              <a:rPr lang="en-US" dirty="0" err="1"/>
              <a:t>create_key</a:t>
            </a:r>
            <a:r>
              <a:rPr lang="en-US" dirty="0"/>
              <a:t> function defined at the top of the heuristic</a:t>
            </a:r>
          </a:p>
          <a:p>
            <a:r>
              <a:rPr lang="en-US" dirty="0"/>
              <a:t>Values for the key-value pairs may change within scan type (ex. two functional scans, one with AP direction, and the other PA). These variable values should be inserted in {}. </a:t>
            </a:r>
          </a:p>
          <a:p>
            <a:pPr lvl="1"/>
            <a:r>
              <a:rPr lang="en-US" dirty="0"/>
              <a:t>Subject is also in {} because the heuristic will be used for all subjects in a dataset</a:t>
            </a:r>
          </a:p>
          <a:p>
            <a:r>
              <a:rPr lang="en-US" dirty="0"/>
              <a:t>Example anatomical:</a:t>
            </a:r>
          </a:p>
          <a:p>
            <a:pPr lvl="1"/>
            <a:r>
              <a:rPr lang="en-US" dirty="0"/>
              <a:t>t1w = </a:t>
            </a:r>
            <a:r>
              <a:rPr lang="en-US" dirty="0" err="1"/>
              <a:t>create_key</a:t>
            </a:r>
            <a:r>
              <a:rPr lang="en-US" dirty="0"/>
              <a:t>(‘sub-{subject}/</a:t>
            </a:r>
            <a:r>
              <a:rPr lang="en-US" dirty="0" err="1"/>
              <a:t>anat</a:t>
            </a:r>
            <a:r>
              <a:rPr lang="en-US" dirty="0"/>
              <a:t>/sub-{subject}_T1w’)</a:t>
            </a:r>
          </a:p>
          <a:p>
            <a:r>
              <a:rPr lang="en-US" dirty="0"/>
              <a:t>Example functional:</a:t>
            </a:r>
          </a:p>
          <a:p>
            <a:pPr lvl="1"/>
            <a:r>
              <a:rPr lang="en-US" dirty="0"/>
              <a:t>rest = </a:t>
            </a:r>
            <a:r>
              <a:rPr lang="en-US" dirty="0" err="1"/>
              <a:t>create_key</a:t>
            </a:r>
            <a:r>
              <a:rPr lang="en-US" dirty="0"/>
              <a:t>(‘sub-{subject}/</a:t>
            </a:r>
            <a:r>
              <a:rPr lang="en-US" dirty="0" err="1"/>
              <a:t>func</a:t>
            </a:r>
            <a:r>
              <a:rPr lang="en-US" dirty="0"/>
              <a:t>/sub-{subject}_task-{task}_</a:t>
            </a:r>
            <a:r>
              <a:rPr lang="en-US" dirty="0" err="1"/>
              <a:t>dir</a:t>
            </a:r>
            <a:r>
              <a:rPr lang="en-US" dirty="0"/>
              <a:t>-{</a:t>
            </a:r>
            <a:r>
              <a:rPr lang="en-US" dirty="0" err="1"/>
              <a:t>dir</a:t>
            </a:r>
            <a:r>
              <a:rPr lang="en-US" dirty="0"/>
              <a:t>}_run-{item:01d}_bold’)</a:t>
            </a:r>
          </a:p>
        </p:txBody>
      </p:sp>
      <p:sp>
        <p:nvSpPr>
          <p:cNvPr id="3" name="Title 2">
            <a:extLst>
              <a:ext uri="{FF2B5EF4-FFF2-40B4-BE49-F238E27FC236}">
                <a16:creationId xmlns:a16="http://schemas.microsoft.com/office/drawing/2014/main" id="{9357494E-D024-41C3-928A-B1595BE1866D}"/>
              </a:ext>
            </a:extLst>
          </p:cNvPr>
          <p:cNvSpPr>
            <a:spLocks noGrp="1"/>
          </p:cNvSpPr>
          <p:nvPr>
            <p:ph type="title"/>
          </p:nvPr>
        </p:nvSpPr>
        <p:spPr/>
        <p:txBody>
          <a:bodyPr/>
          <a:lstStyle/>
          <a:p>
            <a:r>
              <a:rPr lang="en-US" dirty="0"/>
              <a:t>Scan keys</a:t>
            </a:r>
          </a:p>
        </p:txBody>
      </p:sp>
      <p:sp>
        <p:nvSpPr>
          <p:cNvPr id="4" name="Slide Number Placeholder 3">
            <a:extLst>
              <a:ext uri="{FF2B5EF4-FFF2-40B4-BE49-F238E27FC236}">
                <a16:creationId xmlns:a16="http://schemas.microsoft.com/office/drawing/2014/main" id="{545460B9-EC71-4161-B100-26B4D0B2A731}"/>
              </a:ext>
            </a:extLst>
          </p:cNvPr>
          <p:cNvSpPr>
            <a:spLocks noGrp="1"/>
          </p:cNvSpPr>
          <p:nvPr>
            <p:ph type="sldNum" sz="quarter" idx="4"/>
          </p:nvPr>
        </p:nvSpPr>
        <p:spPr/>
        <p:txBody>
          <a:bodyPr/>
          <a:lstStyle/>
          <a:p>
            <a:fld id="{54797FC3-DC33-DA47-95F6-F7EB925D69E8}" type="slidenum">
              <a:rPr lang="en-US" smtClean="0"/>
              <a:pPr/>
              <a:t>14</a:t>
            </a:fld>
            <a:endParaRPr lang="en-US"/>
          </a:p>
        </p:txBody>
      </p:sp>
    </p:spTree>
    <p:extLst>
      <p:ext uri="{BB962C8B-B14F-4D97-AF65-F5344CB8AC3E}">
        <p14:creationId xmlns:p14="http://schemas.microsoft.com/office/powerpoint/2010/main" val="3404075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BB53EC-9B6B-402F-8A75-4AB5B43F17F5}"/>
              </a:ext>
            </a:extLst>
          </p:cNvPr>
          <p:cNvSpPr>
            <a:spLocks noGrp="1"/>
          </p:cNvSpPr>
          <p:nvPr>
            <p:ph idx="1"/>
          </p:nvPr>
        </p:nvSpPr>
        <p:spPr/>
        <p:txBody>
          <a:bodyPr/>
          <a:lstStyle/>
          <a:p>
            <a:r>
              <a:rPr lang="en-US" dirty="0"/>
              <a:t>There should be a key for each type of scan in the session. This includes </a:t>
            </a:r>
            <a:r>
              <a:rPr lang="en-US" dirty="0" err="1"/>
              <a:t>SBRef</a:t>
            </a:r>
            <a:r>
              <a:rPr lang="en-US" dirty="0"/>
              <a:t>, </a:t>
            </a:r>
            <a:r>
              <a:rPr lang="en-US" dirty="0" err="1"/>
              <a:t>fieldmaps</a:t>
            </a:r>
            <a:r>
              <a:rPr lang="en-US" dirty="0"/>
              <a:t>, and other ancillary files.</a:t>
            </a:r>
          </a:p>
          <a:p>
            <a:r>
              <a:rPr lang="en-US" dirty="0"/>
              <a:t>Finally, each key should be added to the info dictionary statement after the last key is created but before the for loop starts. An example would look like:</a:t>
            </a:r>
          </a:p>
        </p:txBody>
      </p:sp>
      <p:sp>
        <p:nvSpPr>
          <p:cNvPr id="3" name="Title 2">
            <a:extLst>
              <a:ext uri="{FF2B5EF4-FFF2-40B4-BE49-F238E27FC236}">
                <a16:creationId xmlns:a16="http://schemas.microsoft.com/office/drawing/2014/main" id="{5C145F55-2CF5-452E-8005-C704102519F8}"/>
              </a:ext>
            </a:extLst>
          </p:cNvPr>
          <p:cNvSpPr>
            <a:spLocks noGrp="1"/>
          </p:cNvSpPr>
          <p:nvPr>
            <p:ph type="title"/>
          </p:nvPr>
        </p:nvSpPr>
        <p:spPr/>
        <p:txBody>
          <a:bodyPr/>
          <a:lstStyle/>
          <a:p>
            <a:r>
              <a:rPr lang="en-US" dirty="0"/>
              <a:t>Scan Keys</a:t>
            </a:r>
          </a:p>
        </p:txBody>
      </p:sp>
      <p:sp>
        <p:nvSpPr>
          <p:cNvPr id="4" name="Slide Number Placeholder 3">
            <a:extLst>
              <a:ext uri="{FF2B5EF4-FFF2-40B4-BE49-F238E27FC236}">
                <a16:creationId xmlns:a16="http://schemas.microsoft.com/office/drawing/2014/main" id="{4AF29524-B9FB-4653-9F82-C27212B5212E}"/>
              </a:ext>
            </a:extLst>
          </p:cNvPr>
          <p:cNvSpPr>
            <a:spLocks noGrp="1"/>
          </p:cNvSpPr>
          <p:nvPr>
            <p:ph type="sldNum" sz="quarter" idx="4"/>
          </p:nvPr>
        </p:nvSpPr>
        <p:spPr/>
        <p:txBody>
          <a:bodyPr/>
          <a:lstStyle/>
          <a:p>
            <a:fld id="{54797FC3-DC33-DA47-95F6-F7EB925D69E8}" type="slidenum">
              <a:rPr lang="en-US" smtClean="0"/>
              <a:pPr/>
              <a:t>15</a:t>
            </a:fld>
            <a:endParaRPr lang="en-US"/>
          </a:p>
        </p:txBody>
      </p:sp>
      <p:pic>
        <p:nvPicPr>
          <p:cNvPr id="7" name="Picture 6">
            <a:extLst>
              <a:ext uri="{FF2B5EF4-FFF2-40B4-BE49-F238E27FC236}">
                <a16:creationId xmlns:a16="http://schemas.microsoft.com/office/drawing/2014/main" id="{DD11568C-C77F-4E5C-91CD-103E1B7AD661}"/>
              </a:ext>
            </a:extLst>
          </p:cNvPr>
          <p:cNvPicPr>
            <a:picLocks noChangeAspect="1"/>
          </p:cNvPicPr>
          <p:nvPr/>
        </p:nvPicPr>
        <p:blipFill>
          <a:blip r:embed="rId2"/>
          <a:stretch>
            <a:fillRect/>
          </a:stretch>
        </p:blipFill>
        <p:spPr>
          <a:xfrm>
            <a:off x="1075525" y="3429000"/>
            <a:ext cx="10040949" cy="365125"/>
          </a:xfrm>
          <a:prstGeom prst="rect">
            <a:avLst/>
          </a:prstGeom>
        </p:spPr>
      </p:pic>
    </p:spTree>
    <p:extLst>
      <p:ext uri="{BB962C8B-B14F-4D97-AF65-F5344CB8AC3E}">
        <p14:creationId xmlns:p14="http://schemas.microsoft.com/office/powerpoint/2010/main" val="825548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DAF7A0F-63E7-471D-B44A-2A202A048CCD}"/>
              </a:ext>
            </a:extLst>
          </p:cNvPr>
          <p:cNvSpPr>
            <a:spLocks noGrp="1"/>
          </p:cNvSpPr>
          <p:nvPr>
            <p:ph idx="1"/>
          </p:nvPr>
        </p:nvSpPr>
        <p:spPr/>
        <p:txBody>
          <a:bodyPr/>
          <a:lstStyle/>
          <a:p>
            <a:r>
              <a:rPr lang="en-US" dirty="0"/>
              <a:t>The for loop sorts each scan to the correct key based on criteria given by the user.</a:t>
            </a:r>
          </a:p>
          <a:p>
            <a:r>
              <a:rPr lang="en-US" dirty="0"/>
              <a:t>This is also the point where variables such as direction and run number are specified</a:t>
            </a:r>
          </a:p>
          <a:p>
            <a:r>
              <a:rPr lang="en-US" dirty="0"/>
              <a:t>Criteria can include number of volumes, TR, TE, part of a scan name, etc.</a:t>
            </a:r>
          </a:p>
          <a:p>
            <a:r>
              <a:rPr lang="en-US" dirty="0"/>
              <a:t>As part of generating the generic heuristic, these scan matching parameters are also generated in the file </a:t>
            </a:r>
            <a:r>
              <a:rPr lang="en-US" dirty="0" err="1"/>
              <a:t>dicominfo.tsv</a:t>
            </a:r>
            <a:endParaRPr lang="en-US" dirty="0"/>
          </a:p>
          <a:p>
            <a:r>
              <a:rPr lang="en-US" dirty="0"/>
              <a:t>Scans that are not associated with a key are not converted</a:t>
            </a:r>
          </a:p>
        </p:txBody>
      </p:sp>
      <p:sp>
        <p:nvSpPr>
          <p:cNvPr id="3" name="Title 2">
            <a:extLst>
              <a:ext uri="{FF2B5EF4-FFF2-40B4-BE49-F238E27FC236}">
                <a16:creationId xmlns:a16="http://schemas.microsoft.com/office/drawing/2014/main" id="{8465948E-4710-4607-B4FF-8EC1C338E516}"/>
              </a:ext>
            </a:extLst>
          </p:cNvPr>
          <p:cNvSpPr>
            <a:spLocks noGrp="1"/>
          </p:cNvSpPr>
          <p:nvPr>
            <p:ph type="title"/>
          </p:nvPr>
        </p:nvSpPr>
        <p:spPr/>
        <p:txBody>
          <a:bodyPr/>
          <a:lstStyle/>
          <a:p>
            <a:r>
              <a:rPr lang="en-US" dirty="0"/>
              <a:t>Scan Sorting</a:t>
            </a:r>
          </a:p>
        </p:txBody>
      </p:sp>
      <p:sp>
        <p:nvSpPr>
          <p:cNvPr id="4" name="Slide Number Placeholder 3">
            <a:extLst>
              <a:ext uri="{FF2B5EF4-FFF2-40B4-BE49-F238E27FC236}">
                <a16:creationId xmlns:a16="http://schemas.microsoft.com/office/drawing/2014/main" id="{98FDA611-2285-489D-A6EE-F1EB05ADDE4F}"/>
              </a:ext>
            </a:extLst>
          </p:cNvPr>
          <p:cNvSpPr>
            <a:spLocks noGrp="1"/>
          </p:cNvSpPr>
          <p:nvPr>
            <p:ph type="sldNum" sz="quarter" idx="4"/>
          </p:nvPr>
        </p:nvSpPr>
        <p:spPr/>
        <p:txBody>
          <a:bodyPr/>
          <a:lstStyle/>
          <a:p>
            <a:fld id="{54797FC3-DC33-DA47-95F6-F7EB925D69E8}" type="slidenum">
              <a:rPr lang="en-US" smtClean="0"/>
              <a:pPr/>
              <a:t>16</a:t>
            </a:fld>
            <a:endParaRPr lang="en-US"/>
          </a:p>
        </p:txBody>
      </p:sp>
    </p:spTree>
    <p:extLst>
      <p:ext uri="{BB962C8B-B14F-4D97-AF65-F5344CB8AC3E}">
        <p14:creationId xmlns:p14="http://schemas.microsoft.com/office/powerpoint/2010/main" val="262399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4E20DEA-F847-4A25-B813-A1B7930FB4A4}"/>
              </a:ext>
            </a:extLst>
          </p:cNvPr>
          <p:cNvPicPr>
            <a:picLocks noGrp="1" noChangeAspect="1"/>
          </p:cNvPicPr>
          <p:nvPr>
            <p:ph idx="1"/>
          </p:nvPr>
        </p:nvPicPr>
        <p:blipFill>
          <a:blip r:embed="rId2"/>
          <a:stretch>
            <a:fillRect/>
          </a:stretch>
        </p:blipFill>
        <p:spPr>
          <a:xfrm>
            <a:off x="144899" y="2478824"/>
            <a:ext cx="11902201" cy="1900351"/>
          </a:xfrm>
        </p:spPr>
      </p:pic>
      <p:sp>
        <p:nvSpPr>
          <p:cNvPr id="3" name="Title 2">
            <a:extLst>
              <a:ext uri="{FF2B5EF4-FFF2-40B4-BE49-F238E27FC236}">
                <a16:creationId xmlns:a16="http://schemas.microsoft.com/office/drawing/2014/main" id="{A1A68706-A0AE-4AEB-A2C5-5BFBC02409CD}"/>
              </a:ext>
            </a:extLst>
          </p:cNvPr>
          <p:cNvSpPr>
            <a:spLocks noGrp="1"/>
          </p:cNvSpPr>
          <p:nvPr>
            <p:ph type="title"/>
          </p:nvPr>
        </p:nvSpPr>
        <p:spPr/>
        <p:txBody>
          <a:bodyPr/>
          <a:lstStyle/>
          <a:p>
            <a:r>
              <a:rPr lang="en-US" dirty="0" err="1"/>
              <a:t>Dicom</a:t>
            </a:r>
            <a:r>
              <a:rPr lang="en-US" dirty="0"/>
              <a:t> Info TSV</a:t>
            </a:r>
          </a:p>
        </p:txBody>
      </p:sp>
      <p:sp>
        <p:nvSpPr>
          <p:cNvPr id="4" name="Slide Number Placeholder 3">
            <a:extLst>
              <a:ext uri="{FF2B5EF4-FFF2-40B4-BE49-F238E27FC236}">
                <a16:creationId xmlns:a16="http://schemas.microsoft.com/office/drawing/2014/main" id="{DCB7E959-5EA8-4E5E-BB6A-FD87B344A112}"/>
              </a:ext>
            </a:extLst>
          </p:cNvPr>
          <p:cNvSpPr>
            <a:spLocks noGrp="1"/>
          </p:cNvSpPr>
          <p:nvPr>
            <p:ph type="sldNum" sz="quarter" idx="4"/>
          </p:nvPr>
        </p:nvSpPr>
        <p:spPr/>
        <p:txBody>
          <a:bodyPr/>
          <a:lstStyle/>
          <a:p>
            <a:fld id="{54797FC3-DC33-DA47-95F6-F7EB925D69E8}" type="slidenum">
              <a:rPr lang="en-US" smtClean="0"/>
              <a:pPr/>
              <a:t>17</a:t>
            </a:fld>
            <a:endParaRPr lang="en-US"/>
          </a:p>
        </p:txBody>
      </p:sp>
    </p:spTree>
    <p:extLst>
      <p:ext uri="{BB962C8B-B14F-4D97-AF65-F5344CB8AC3E}">
        <p14:creationId xmlns:p14="http://schemas.microsoft.com/office/powerpoint/2010/main" val="4202219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8428C3D-C24D-4BE8-B1E3-2EDD959A8C61}"/>
              </a:ext>
            </a:extLst>
          </p:cNvPr>
          <p:cNvSpPr>
            <a:spLocks noGrp="1"/>
          </p:cNvSpPr>
          <p:nvPr>
            <p:ph idx="1"/>
          </p:nvPr>
        </p:nvSpPr>
        <p:spPr/>
        <p:txBody>
          <a:bodyPr>
            <a:normAutofit lnSpcReduction="10000"/>
          </a:bodyPr>
          <a:lstStyle/>
          <a:p>
            <a:r>
              <a:rPr lang="en-US" dirty="0"/>
              <a:t>Sorting functional scans in our situation requires setting direction and run values</a:t>
            </a:r>
          </a:p>
          <a:p>
            <a:r>
              <a:rPr lang="en-US" dirty="0"/>
              <a:t>Example for the main BOLD scan:</a:t>
            </a:r>
            <a:br>
              <a:rPr lang="en-US" dirty="0"/>
            </a:br>
            <a:br>
              <a:rPr lang="en-US" dirty="0"/>
            </a:br>
            <a:endParaRPr lang="en-US" dirty="0"/>
          </a:p>
          <a:p>
            <a:r>
              <a:rPr lang="en-US" dirty="0"/>
              <a:t>Example for corresponding </a:t>
            </a:r>
            <a:r>
              <a:rPr lang="en-US" dirty="0" err="1"/>
              <a:t>SBRef</a:t>
            </a:r>
            <a:r>
              <a:rPr lang="en-US" dirty="0"/>
              <a:t> scan:</a:t>
            </a:r>
            <a:br>
              <a:rPr lang="en-US" dirty="0"/>
            </a:br>
            <a:br>
              <a:rPr lang="en-US" dirty="0"/>
            </a:br>
            <a:endParaRPr lang="en-US" dirty="0"/>
          </a:p>
          <a:p>
            <a:r>
              <a:rPr lang="en-US" dirty="0"/>
              <a:t>Every matching criteria assignment should assign values to the variable key-value pairs. For instance, for the rest key, the </a:t>
            </a:r>
            <a:r>
              <a:rPr lang="en-US" dirty="0" err="1"/>
              <a:t>dir</a:t>
            </a:r>
            <a:r>
              <a:rPr lang="en-US" dirty="0"/>
              <a:t> key-value pair is variable. The matching statement finds AP REST scans and assigns the </a:t>
            </a:r>
            <a:r>
              <a:rPr lang="en-US" dirty="0" err="1"/>
              <a:t>dir</a:t>
            </a:r>
            <a:r>
              <a:rPr lang="en-US" dirty="0"/>
              <a:t> key to be ‘AP’</a:t>
            </a:r>
          </a:p>
          <a:p>
            <a:r>
              <a:rPr lang="en-US" dirty="0"/>
              <a:t>The ‘item’ key seems to be always set to the </a:t>
            </a:r>
            <a:r>
              <a:rPr lang="en-US" dirty="0" err="1"/>
              <a:t>series_id</a:t>
            </a:r>
            <a:r>
              <a:rPr lang="en-US" dirty="0"/>
              <a:t> field</a:t>
            </a:r>
          </a:p>
          <a:p>
            <a:endParaRPr lang="en-US" dirty="0"/>
          </a:p>
        </p:txBody>
      </p:sp>
      <p:sp>
        <p:nvSpPr>
          <p:cNvPr id="3" name="Title 2">
            <a:extLst>
              <a:ext uri="{FF2B5EF4-FFF2-40B4-BE49-F238E27FC236}">
                <a16:creationId xmlns:a16="http://schemas.microsoft.com/office/drawing/2014/main" id="{E1271A29-39ED-43BA-8D0F-5FF136945C79}"/>
              </a:ext>
            </a:extLst>
          </p:cNvPr>
          <p:cNvSpPr>
            <a:spLocks noGrp="1"/>
          </p:cNvSpPr>
          <p:nvPr>
            <p:ph type="title"/>
          </p:nvPr>
        </p:nvSpPr>
        <p:spPr/>
        <p:txBody>
          <a:bodyPr/>
          <a:lstStyle/>
          <a:p>
            <a:r>
              <a:rPr lang="en-US" dirty="0"/>
              <a:t>Example Sorting Commands</a:t>
            </a:r>
          </a:p>
        </p:txBody>
      </p:sp>
      <p:sp>
        <p:nvSpPr>
          <p:cNvPr id="4" name="Slide Number Placeholder 3">
            <a:extLst>
              <a:ext uri="{FF2B5EF4-FFF2-40B4-BE49-F238E27FC236}">
                <a16:creationId xmlns:a16="http://schemas.microsoft.com/office/drawing/2014/main" id="{96054451-6290-4AF6-A3E7-0A8DC302A34D}"/>
              </a:ext>
            </a:extLst>
          </p:cNvPr>
          <p:cNvSpPr>
            <a:spLocks noGrp="1"/>
          </p:cNvSpPr>
          <p:nvPr>
            <p:ph type="sldNum" sz="quarter" idx="4"/>
          </p:nvPr>
        </p:nvSpPr>
        <p:spPr/>
        <p:txBody>
          <a:bodyPr/>
          <a:lstStyle/>
          <a:p>
            <a:fld id="{54797FC3-DC33-DA47-95F6-F7EB925D69E8}" type="slidenum">
              <a:rPr lang="en-US" smtClean="0"/>
              <a:pPr/>
              <a:t>18</a:t>
            </a:fld>
            <a:endParaRPr lang="en-US"/>
          </a:p>
        </p:txBody>
      </p:sp>
      <p:pic>
        <p:nvPicPr>
          <p:cNvPr id="7" name="Picture 6">
            <a:extLst>
              <a:ext uri="{FF2B5EF4-FFF2-40B4-BE49-F238E27FC236}">
                <a16:creationId xmlns:a16="http://schemas.microsoft.com/office/drawing/2014/main" id="{AF7CE7D9-7DD1-4774-8083-79B8CD6AA37E}"/>
              </a:ext>
            </a:extLst>
          </p:cNvPr>
          <p:cNvPicPr>
            <a:picLocks noChangeAspect="1"/>
          </p:cNvPicPr>
          <p:nvPr/>
        </p:nvPicPr>
        <p:blipFill>
          <a:blip r:embed="rId3"/>
          <a:stretch>
            <a:fillRect/>
          </a:stretch>
        </p:blipFill>
        <p:spPr>
          <a:xfrm>
            <a:off x="1609906" y="2447901"/>
            <a:ext cx="8612617" cy="476274"/>
          </a:xfrm>
          <a:prstGeom prst="rect">
            <a:avLst/>
          </a:prstGeom>
        </p:spPr>
      </p:pic>
      <p:pic>
        <p:nvPicPr>
          <p:cNvPr id="11" name="Picture 10">
            <a:extLst>
              <a:ext uri="{FF2B5EF4-FFF2-40B4-BE49-F238E27FC236}">
                <a16:creationId xmlns:a16="http://schemas.microsoft.com/office/drawing/2014/main" id="{E873F402-21A3-4B6A-8367-8E80AF7D2A90}"/>
              </a:ext>
            </a:extLst>
          </p:cNvPr>
          <p:cNvPicPr>
            <a:picLocks noChangeAspect="1"/>
          </p:cNvPicPr>
          <p:nvPr/>
        </p:nvPicPr>
        <p:blipFill>
          <a:blip r:embed="rId4"/>
          <a:stretch>
            <a:fillRect/>
          </a:stretch>
        </p:blipFill>
        <p:spPr>
          <a:xfrm>
            <a:off x="1609905" y="3634711"/>
            <a:ext cx="8612617" cy="423124"/>
          </a:xfrm>
          <a:prstGeom prst="rect">
            <a:avLst/>
          </a:prstGeom>
        </p:spPr>
      </p:pic>
    </p:spTree>
    <p:extLst>
      <p:ext uri="{BB962C8B-B14F-4D97-AF65-F5344CB8AC3E}">
        <p14:creationId xmlns:p14="http://schemas.microsoft.com/office/powerpoint/2010/main" val="120364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16ECC2-54E8-4DB6-9E2C-562E2953F15A}"/>
              </a:ext>
            </a:extLst>
          </p:cNvPr>
          <p:cNvSpPr>
            <a:spLocks noGrp="1"/>
          </p:cNvSpPr>
          <p:nvPr>
            <p:ph idx="1"/>
          </p:nvPr>
        </p:nvSpPr>
        <p:spPr/>
        <p:txBody>
          <a:bodyPr/>
          <a:lstStyle/>
          <a:p>
            <a:r>
              <a:rPr lang="en-US" dirty="0"/>
              <a:t>Only scans who match the criteria to be assigned to keys will be converted to BIDS. Unmatched scans will have nothing done to them</a:t>
            </a:r>
          </a:p>
          <a:p>
            <a:r>
              <a:rPr lang="en-US" dirty="0"/>
              <a:t>The matching criteria can exclude scans such as localizers in this way, scans that may not serve a function in analysis or you want to exclude in favor of better scans such as intensity normalized vs non-normalized T1w and T2w images</a:t>
            </a:r>
          </a:p>
        </p:txBody>
      </p:sp>
      <p:sp>
        <p:nvSpPr>
          <p:cNvPr id="3" name="Title 2">
            <a:extLst>
              <a:ext uri="{FF2B5EF4-FFF2-40B4-BE49-F238E27FC236}">
                <a16:creationId xmlns:a16="http://schemas.microsoft.com/office/drawing/2014/main" id="{7CB53C85-64EB-4B43-A544-E9E7794B50CF}"/>
              </a:ext>
            </a:extLst>
          </p:cNvPr>
          <p:cNvSpPr>
            <a:spLocks noGrp="1"/>
          </p:cNvSpPr>
          <p:nvPr>
            <p:ph type="title"/>
          </p:nvPr>
        </p:nvSpPr>
        <p:spPr/>
        <p:txBody>
          <a:bodyPr/>
          <a:lstStyle/>
          <a:p>
            <a:r>
              <a:rPr lang="en-US" dirty="0"/>
              <a:t>Sorting Can Exclude Unwanted Scans</a:t>
            </a:r>
          </a:p>
        </p:txBody>
      </p:sp>
      <p:sp>
        <p:nvSpPr>
          <p:cNvPr id="4" name="Slide Number Placeholder 3">
            <a:extLst>
              <a:ext uri="{FF2B5EF4-FFF2-40B4-BE49-F238E27FC236}">
                <a16:creationId xmlns:a16="http://schemas.microsoft.com/office/drawing/2014/main" id="{1B8DA658-43D5-4D89-B9AD-D511E33D6382}"/>
              </a:ext>
            </a:extLst>
          </p:cNvPr>
          <p:cNvSpPr>
            <a:spLocks noGrp="1"/>
          </p:cNvSpPr>
          <p:nvPr>
            <p:ph type="sldNum" sz="quarter" idx="4"/>
          </p:nvPr>
        </p:nvSpPr>
        <p:spPr/>
        <p:txBody>
          <a:bodyPr/>
          <a:lstStyle/>
          <a:p>
            <a:fld id="{54797FC3-DC33-DA47-95F6-F7EB925D69E8}" type="slidenum">
              <a:rPr lang="en-US" smtClean="0"/>
              <a:pPr/>
              <a:t>19</a:t>
            </a:fld>
            <a:endParaRPr lang="en-US"/>
          </a:p>
        </p:txBody>
      </p:sp>
      <p:sp>
        <p:nvSpPr>
          <p:cNvPr id="5" name="Footer Placeholder 4">
            <a:extLst>
              <a:ext uri="{FF2B5EF4-FFF2-40B4-BE49-F238E27FC236}">
                <a16:creationId xmlns:a16="http://schemas.microsoft.com/office/drawing/2014/main" id="{03EC9801-5FB6-4EF9-8471-4D38E4360058}"/>
              </a:ext>
            </a:extLst>
          </p:cNvPr>
          <p:cNvSpPr>
            <a:spLocks noGrp="1"/>
          </p:cNvSpPr>
          <p:nvPr>
            <p:ph type="ftr" sz="quarter" idx="10"/>
          </p:nvPr>
        </p:nvSpPr>
        <p:spPr/>
        <p:txBody>
          <a:bodyPr/>
          <a:lstStyle/>
          <a:p>
            <a:r>
              <a:rPr lang="en-GB"/>
              <a:t>SCHOOL OF - to apply in all slides at the same time edit in Insert &gt; Header &amp; Footer</a:t>
            </a:r>
          </a:p>
        </p:txBody>
      </p:sp>
    </p:spTree>
    <p:extLst>
      <p:ext uri="{BB962C8B-B14F-4D97-AF65-F5344CB8AC3E}">
        <p14:creationId xmlns:p14="http://schemas.microsoft.com/office/powerpoint/2010/main" val="249727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4288BD-A839-472C-928B-1216D99FFB28}"/>
              </a:ext>
            </a:extLst>
          </p:cNvPr>
          <p:cNvSpPr>
            <a:spLocks noGrp="1"/>
          </p:cNvSpPr>
          <p:nvPr>
            <p:ph idx="1"/>
          </p:nvPr>
        </p:nvSpPr>
        <p:spPr/>
        <p:txBody>
          <a:bodyPr/>
          <a:lstStyle/>
          <a:p>
            <a:r>
              <a:rPr lang="en-US" b="1" dirty="0"/>
              <a:t>Organizing and processing MRI data is complicated.</a:t>
            </a:r>
          </a:p>
          <a:p>
            <a:r>
              <a:rPr lang="en-US" b="1" dirty="0"/>
              <a:t>Overall goal</a:t>
            </a:r>
            <a:r>
              <a:rPr lang="en-US" dirty="0"/>
              <a:t>: set up a very basic workflow for downloading data, organizing it in a standardized structure, and performing basic preprocessing on T1w, T2w, and functional images</a:t>
            </a:r>
          </a:p>
          <a:p>
            <a:r>
              <a:rPr lang="en-US" dirty="0"/>
              <a:t>Tools:</a:t>
            </a:r>
          </a:p>
          <a:p>
            <a:pPr lvl="1"/>
            <a:r>
              <a:rPr lang="en-US" dirty="0"/>
              <a:t>XNAT</a:t>
            </a:r>
          </a:p>
          <a:p>
            <a:pPr lvl="1"/>
            <a:r>
              <a:rPr lang="en-US" dirty="0"/>
              <a:t>BIDS</a:t>
            </a:r>
          </a:p>
          <a:p>
            <a:pPr lvl="1"/>
            <a:r>
              <a:rPr lang="en-US" dirty="0" err="1"/>
              <a:t>fmriprep</a:t>
            </a:r>
            <a:endParaRPr lang="en-US" dirty="0"/>
          </a:p>
        </p:txBody>
      </p:sp>
      <p:sp>
        <p:nvSpPr>
          <p:cNvPr id="3" name="Title 2">
            <a:extLst>
              <a:ext uri="{FF2B5EF4-FFF2-40B4-BE49-F238E27FC236}">
                <a16:creationId xmlns:a16="http://schemas.microsoft.com/office/drawing/2014/main" id="{26214AA8-E405-44F3-92FB-75A85A644A23}"/>
              </a:ext>
            </a:extLst>
          </p:cNvPr>
          <p:cNvSpPr>
            <a:spLocks noGrp="1"/>
          </p:cNvSpPr>
          <p:nvPr>
            <p:ph type="title"/>
          </p:nvPr>
        </p:nvSpPr>
        <p:spPr/>
        <p:txBody>
          <a:bodyPr/>
          <a:lstStyle/>
          <a:p>
            <a:r>
              <a:rPr lang="en-US" dirty="0"/>
              <a:t>What Is This Workshop For?</a:t>
            </a:r>
          </a:p>
        </p:txBody>
      </p:sp>
      <p:sp>
        <p:nvSpPr>
          <p:cNvPr id="4" name="Slide Number Placeholder 3">
            <a:extLst>
              <a:ext uri="{FF2B5EF4-FFF2-40B4-BE49-F238E27FC236}">
                <a16:creationId xmlns:a16="http://schemas.microsoft.com/office/drawing/2014/main" id="{FCD06D66-36E1-4484-99F9-E0981DC86F3A}"/>
              </a:ext>
            </a:extLst>
          </p:cNvPr>
          <p:cNvSpPr>
            <a:spLocks noGrp="1"/>
          </p:cNvSpPr>
          <p:nvPr>
            <p:ph type="sldNum" sz="quarter" idx="4"/>
          </p:nvPr>
        </p:nvSpPr>
        <p:spPr/>
        <p:txBody>
          <a:bodyPr/>
          <a:lstStyle/>
          <a:p>
            <a:fld id="{54797FC3-DC33-DA47-95F6-F7EB925D69E8}" type="slidenum">
              <a:rPr lang="en-US" smtClean="0"/>
              <a:pPr/>
              <a:t>2</a:t>
            </a:fld>
            <a:endParaRPr lang="en-US"/>
          </a:p>
        </p:txBody>
      </p:sp>
    </p:spTree>
    <p:extLst>
      <p:ext uri="{BB962C8B-B14F-4D97-AF65-F5344CB8AC3E}">
        <p14:creationId xmlns:p14="http://schemas.microsoft.com/office/powerpoint/2010/main" val="256151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363A2D6-5723-4063-96F5-13E1A0C19885}"/>
              </a:ext>
            </a:extLst>
          </p:cNvPr>
          <p:cNvSpPr>
            <a:spLocks noGrp="1"/>
          </p:cNvSpPr>
          <p:nvPr>
            <p:ph idx="1"/>
          </p:nvPr>
        </p:nvSpPr>
        <p:spPr/>
        <p:txBody>
          <a:bodyPr/>
          <a:lstStyle/>
          <a:p>
            <a:r>
              <a:rPr lang="en-US" dirty="0"/>
              <a:t>Once the heuristic is complete, scans can start to be converted</a:t>
            </a:r>
          </a:p>
          <a:p>
            <a:r>
              <a:rPr lang="en-US" dirty="0"/>
              <a:t>The function call is very similar to before with minor changes:</a:t>
            </a:r>
          </a:p>
          <a:p>
            <a:pPr marL="0" indent="0">
              <a:buNone/>
            </a:pPr>
            <a:r>
              <a:rPr lang="en-US" sz="2000" dirty="0" err="1"/>
              <a:t>heudiconv</a:t>
            </a:r>
            <a:r>
              <a:rPr lang="en-US" sz="2000" dirty="0"/>
              <a:t> -s &lt;subject&gt; </a:t>
            </a:r>
            <a:br>
              <a:rPr lang="en-US" sz="2000" dirty="0"/>
            </a:br>
            <a:r>
              <a:rPr lang="en-US" sz="2000" dirty="0"/>
              <a:t>                   -d &lt;</a:t>
            </a:r>
            <a:r>
              <a:rPr lang="en-US" sz="2000" dirty="0" err="1"/>
              <a:t>path_to_all_subject’s_dicoms</a:t>
            </a:r>
            <a:r>
              <a:rPr lang="en-US" sz="2000" dirty="0"/>
              <a:t>&gt; </a:t>
            </a:r>
            <a:br>
              <a:rPr lang="en-US" sz="2000" dirty="0"/>
            </a:br>
            <a:r>
              <a:rPr lang="en-US" sz="2000" dirty="0"/>
              <a:t>                   </a:t>
            </a:r>
            <a:r>
              <a:rPr kumimoji="0" lang="en-US" sz="2000" b="0" i="0" u="none" strike="noStrike" kern="1200" cap="none" spc="0" normalizeH="0" baseline="0" noProof="0" dirty="0">
                <a:ln>
                  <a:noFill/>
                </a:ln>
                <a:solidFill>
                  <a:srgbClr val="000000"/>
                </a:solidFill>
                <a:effectLst/>
                <a:uLnTx/>
                <a:uFillTx/>
                <a:latin typeface="Proxima Nova Rg"/>
                <a:ea typeface="+mn-ea"/>
                <a:cs typeface="+mn-cs"/>
              </a:rPr>
              <a:t>-o &lt;</a:t>
            </a:r>
            <a:r>
              <a:rPr kumimoji="0" lang="en-US" sz="2000" b="0" i="0" u="none" strike="noStrike" kern="1200" cap="none" spc="0" normalizeH="0" baseline="0" noProof="0" dirty="0" err="1">
                <a:ln>
                  <a:noFill/>
                </a:ln>
                <a:solidFill>
                  <a:srgbClr val="000000"/>
                </a:solidFill>
                <a:effectLst/>
                <a:uLnTx/>
                <a:uFillTx/>
                <a:latin typeface="Proxima Nova Rg"/>
                <a:ea typeface="+mn-ea"/>
                <a:cs typeface="+mn-cs"/>
              </a:rPr>
              <a:t>dataset_path</a:t>
            </a:r>
            <a:r>
              <a:rPr kumimoji="0" lang="en-US" sz="2000" b="0" i="0" u="none" strike="noStrike" kern="1200" cap="none" spc="0" normalizeH="0" baseline="0" noProof="0" dirty="0">
                <a:ln>
                  <a:noFill/>
                </a:ln>
                <a:solidFill>
                  <a:srgbClr val="000000"/>
                </a:solidFill>
                <a:effectLst/>
                <a:uLnTx/>
                <a:uFillTx/>
                <a:latin typeface="Proxima Nova Rg"/>
                <a:ea typeface="+mn-ea"/>
                <a:cs typeface="+mn-cs"/>
              </a:rPr>
              <a:t>&gt;/</a:t>
            </a:r>
            <a:r>
              <a:rPr kumimoji="0" lang="en-US" sz="2000" b="0" i="0" u="none" strike="noStrike" kern="1200" cap="none" spc="0" normalizeH="0" baseline="0" noProof="0" dirty="0" err="1">
                <a:ln>
                  <a:noFill/>
                </a:ln>
                <a:solidFill>
                  <a:srgbClr val="000000"/>
                </a:solidFill>
                <a:effectLst/>
                <a:uLnTx/>
                <a:uFillTx/>
                <a:latin typeface="Proxima Nova Rg"/>
                <a:ea typeface="+mn-ea"/>
                <a:cs typeface="+mn-cs"/>
              </a:rPr>
              <a:t>nifti</a:t>
            </a:r>
            <a:r>
              <a:rPr kumimoji="0" lang="en-US" sz="2000" b="0" i="0" u="none" strike="noStrike" kern="1200" cap="none" spc="0" normalizeH="0" baseline="0" noProof="0" dirty="0">
                <a:ln>
                  <a:noFill/>
                </a:ln>
                <a:solidFill>
                  <a:srgbClr val="000000"/>
                </a:solidFill>
                <a:effectLst/>
                <a:uLnTx/>
                <a:uFillTx/>
                <a:latin typeface="Proxima Nova Rg"/>
                <a:ea typeface="+mn-ea"/>
                <a:cs typeface="+mn-cs"/>
              </a:rPr>
              <a:t> </a:t>
            </a:r>
            <a:br>
              <a:rPr kumimoji="0" lang="en-US" sz="2000" b="0" i="0" u="none" strike="noStrike" kern="1200" cap="none" spc="0" normalizeH="0" baseline="0" noProof="0" dirty="0">
                <a:ln>
                  <a:noFill/>
                </a:ln>
                <a:solidFill>
                  <a:srgbClr val="000000"/>
                </a:solidFill>
                <a:effectLst/>
                <a:uLnTx/>
                <a:uFillTx/>
                <a:latin typeface="Proxima Nova Rg"/>
                <a:ea typeface="+mn-ea"/>
                <a:cs typeface="+mn-cs"/>
              </a:rPr>
            </a:br>
            <a:r>
              <a:rPr kumimoji="0" lang="en-US" sz="2000" b="0" i="0" u="none" strike="noStrike" kern="1200" cap="none" spc="0" normalizeH="0" baseline="0" noProof="0" dirty="0">
                <a:ln>
                  <a:noFill/>
                </a:ln>
                <a:solidFill>
                  <a:srgbClr val="000000"/>
                </a:solidFill>
                <a:effectLst/>
                <a:uLnTx/>
                <a:uFillTx/>
                <a:latin typeface="Proxima Nova Rg"/>
                <a:ea typeface="+mn-ea"/>
                <a:cs typeface="+mn-cs"/>
              </a:rPr>
              <a:t>                   -f &lt;</a:t>
            </a:r>
            <a:r>
              <a:rPr kumimoji="0" lang="en-US" sz="2000" b="0" i="0" u="none" strike="noStrike" kern="1200" cap="none" spc="0" normalizeH="0" baseline="0" noProof="0" dirty="0" err="1">
                <a:ln>
                  <a:noFill/>
                </a:ln>
                <a:solidFill>
                  <a:srgbClr val="000000"/>
                </a:solidFill>
                <a:effectLst/>
                <a:uLnTx/>
                <a:uFillTx/>
                <a:latin typeface="Proxima Nova Rg"/>
                <a:ea typeface="+mn-ea"/>
                <a:cs typeface="+mn-cs"/>
              </a:rPr>
              <a:t>dataset_path</a:t>
            </a:r>
            <a:r>
              <a:rPr kumimoji="0" lang="en-US" sz="2000" b="0" i="0" u="none" strike="noStrike" kern="1200" cap="none" spc="0" normalizeH="0" baseline="0" noProof="0" dirty="0">
                <a:ln>
                  <a:noFill/>
                </a:ln>
                <a:solidFill>
                  <a:srgbClr val="000000"/>
                </a:solidFill>
                <a:effectLst/>
                <a:uLnTx/>
                <a:uFillTx/>
                <a:latin typeface="Proxima Nova Rg"/>
                <a:ea typeface="+mn-ea"/>
                <a:cs typeface="+mn-cs"/>
              </a:rPr>
              <a:t>&gt;/heuristic.py </a:t>
            </a:r>
            <a:br>
              <a:rPr kumimoji="0" lang="en-US" sz="2000" b="0" i="0" u="none" strike="noStrike" kern="1200" cap="none" spc="0" normalizeH="0" baseline="0" noProof="0" dirty="0">
                <a:ln>
                  <a:noFill/>
                </a:ln>
                <a:solidFill>
                  <a:srgbClr val="000000"/>
                </a:solidFill>
                <a:effectLst/>
                <a:uLnTx/>
                <a:uFillTx/>
                <a:latin typeface="Proxima Nova Rg"/>
                <a:ea typeface="+mn-ea"/>
                <a:cs typeface="+mn-cs"/>
              </a:rPr>
            </a:br>
            <a:r>
              <a:rPr kumimoji="0" lang="en-US" sz="2000" b="0" i="0" u="none" strike="noStrike" kern="1200" cap="none" spc="0" normalizeH="0" baseline="0" noProof="0" dirty="0">
                <a:ln>
                  <a:noFill/>
                </a:ln>
                <a:solidFill>
                  <a:srgbClr val="000000"/>
                </a:solidFill>
                <a:effectLst/>
                <a:uLnTx/>
                <a:uFillTx/>
                <a:latin typeface="Proxima Nova Rg"/>
                <a:ea typeface="+mn-ea"/>
                <a:cs typeface="+mn-cs"/>
              </a:rPr>
              <a:t>                   -c dcm2niix </a:t>
            </a:r>
            <a:br>
              <a:rPr kumimoji="0" lang="en-US" sz="2000" b="0" i="0" u="none" strike="noStrike" kern="1200" cap="none" spc="0" normalizeH="0" baseline="0" noProof="0" dirty="0">
                <a:ln>
                  <a:noFill/>
                </a:ln>
                <a:solidFill>
                  <a:srgbClr val="000000"/>
                </a:solidFill>
                <a:effectLst/>
                <a:uLnTx/>
                <a:uFillTx/>
                <a:latin typeface="Proxima Nova Rg"/>
                <a:ea typeface="+mn-ea"/>
                <a:cs typeface="+mn-cs"/>
              </a:rPr>
            </a:br>
            <a:r>
              <a:rPr kumimoji="0" lang="en-US" sz="2000" b="0" i="0" u="none" strike="noStrike" kern="1200" cap="none" spc="0" normalizeH="0" baseline="0" noProof="0" dirty="0">
                <a:ln>
                  <a:noFill/>
                </a:ln>
                <a:solidFill>
                  <a:srgbClr val="000000"/>
                </a:solidFill>
                <a:effectLst/>
                <a:uLnTx/>
                <a:uFillTx/>
                <a:latin typeface="Proxima Nova Rg"/>
                <a:ea typeface="+mn-ea"/>
                <a:cs typeface="+mn-cs"/>
              </a:rPr>
              <a:t>                   -b </a:t>
            </a:r>
            <a:br>
              <a:rPr kumimoji="0" lang="en-US" sz="2000" b="0" i="0" u="none" strike="noStrike" kern="1200" cap="none" spc="0" normalizeH="0" baseline="0" noProof="0" dirty="0">
                <a:ln>
                  <a:noFill/>
                </a:ln>
                <a:solidFill>
                  <a:srgbClr val="000000"/>
                </a:solidFill>
                <a:effectLst/>
                <a:uLnTx/>
                <a:uFillTx/>
                <a:latin typeface="Proxima Nova Rg"/>
                <a:ea typeface="+mn-ea"/>
                <a:cs typeface="+mn-cs"/>
              </a:rPr>
            </a:br>
            <a:r>
              <a:rPr kumimoji="0" lang="en-US" sz="2000" b="0" i="0" u="none" strike="noStrike" kern="1200" cap="none" spc="0" normalizeH="0" baseline="0" noProof="0" dirty="0">
                <a:ln>
                  <a:noFill/>
                </a:ln>
                <a:solidFill>
                  <a:srgbClr val="000000"/>
                </a:solidFill>
                <a:effectLst/>
                <a:uLnTx/>
                <a:uFillTx/>
                <a:latin typeface="Proxima Nova Rg"/>
                <a:ea typeface="+mn-ea"/>
                <a:cs typeface="+mn-cs"/>
              </a:rPr>
              <a:t>                   --overwrite</a:t>
            </a:r>
            <a:endParaRPr lang="en-US" sz="2000" dirty="0"/>
          </a:p>
        </p:txBody>
      </p:sp>
      <p:sp>
        <p:nvSpPr>
          <p:cNvPr id="3" name="Title 2">
            <a:extLst>
              <a:ext uri="{FF2B5EF4-FFF2-40B4-BE49-F238E27FC236}">
                <a16:creationId xmlns:a16="http://schemas.microsoft.com/office/drawing/2014/main" id="{94B2CFD2-CF78-4B93-8A8C-B4BF8C454B35}"/>
              </a:ext>
            </a:extLst>
          </p:cNvPr>
          <p:cNvSpPr>
            <a:spLocks noGrp="1"/>
          </p:cNvSpPr>
          <p:nvPr>
            <p:ph type="title"/>
          </p:nvPr>
        </p:nvSpPr>
        <p:spPr/>
        <p:txBody>
          <a:bodyPr/>
          <a:lstStyle/>
          <a:p>
            <a:r>
              <a:rPr lang="en-US" dirty="0"/>
              <a:t>Converting Scans</a:t>
            </a:r>
          </a:p>
        </p:txBody>
      </p:sp>
      <p:sp>
        <p:nvSpPr>
          <p:cNvPr id="4" name="Slide Number Placeholder 3">
            <a:extLst>
              <a:ext uri="{FF2B5EF4-FFF2-40B4-BE49-F238E27FC236}">
                <a16:creationId xmlns:a16="http://schemas.microsoft.com/office/drawing/2014/main" id="{C8D20BD0-34C6-4CB0-AC2C-88ADC4AC041F}"/>
              </a:ext>
            </a:extLst>
          </p:cNvPr>
          <p:cNvSpPr>
            <a:spLocks noGrp="1"/>
          </p:cNvSpPr>
          <p:nvPr>
            <p:ph type="sldNum" sz="quarter" idx="4"/>
          </p:nvPr>
        </p:nvSpPr>
        <p:spPr/>
        <p:txBody>
          <a:bodyPr/>
          <a:lstStyle/>
          <a:p>
            <a:fld id="{54797FC3-DC33-DA47-95F6-F7EB925D69E8}" type="slidenum">
              <a:rPr lang="en-US" smtClean="0"/>
              <a:pPr/>
              <a:t>20</a:t>
            </a:fld>
            <a:endParaRPr lang="en-US"/>
          </a:p>
        </p:txBody>
      </p:sp>
      <p:sp>
        <p:nvSpPr>
          <p:cNvPr id="6" name="Rectangle 5">
            <a:extLst>
              <a:ext uri="{FF2B5EF4-FFF2-40B4-BE49-F238E27FC236}">
                <a16:creationId xmlns:a16="http://schemas.microsoft.com/office/drawing/2014/main" id="{DEF91186-25C1-417E-B5D2-4177D153CFC4}"/>
              </a:ext>
            </a:extLst>
          </p:cNvPr>
          <p:cNvSpPr/>
          <p:nvPr/>
        </p:nvSpPr>
        <p:spPr>
          <a:xfrm>
            <a:off x="1704975" y="3562350"/>
            <a:ext cx="3733800" cy="12096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12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DE76E0-5155-48F0-89E8-089904F75FF8}"/>
              </a:ext>
            </a:extLst>
          </p:cNvPr>
          <p:cNvSpPr>
            <a:spLocks noGrp="1"/>
          </p:cNvSpPr>
          <p:nvPr>
            <p:ph idx="1"/>
          </p:nvPr>
        </p:nvSpPr>
        <p:spPr/>
        <p:txBody>
          <a:bodyPr/>
          <a:lstStyle/>
          <a:p>
            <a:r>
              <a:rPr lang="en-US" dirty="0"/>
              <a:t>Once the conversion is complete, we can validate the dataset using the online validator at </a:t>
            </a:r>
            <a:r>
              <a:rPr lang="en-US" dirty="0">
                <a:hlinkClick r:id="rId2"/>
              </a:rPr>
              <a:t>http://bids-standard.github.io/bids-validator/</a:t>
            </a:r>
            <a:endParaRPr lang="en-US" dirty="0"/>
          </a:p>
          <a:p>
            <a:pPr lvl="1"/>
            <a:r>
              <a:rPr lang="en-US" dirty="0" err="1"/>
              <a:t>fmriprep</a:t>
            </a:r>
            <a:r>
              <a:rPr lang="en-US" dirty="0"/>
              <a:t> also runs a BIDS validator at the start by default</a:t>
            </a:r>
          </a:p>
          <a:p>
            <a:r>
              <a:rPr lang="en-US" dirty="0"/>
              <a:t>The online tool does not read any actual data, only file names and folder structure, so PHI is not transferred at all.</a:t>
            </a:r>
          </a:p>
          <a:p>
            <a:r>
              <a:rPr lang="en-US" dirty="0"/>
              <a:t>Choose the </a:t>
            </a:r>
            <a:r>
              <a:rPr lang="en-US" dirty="0" err="1"/>
              <a:t>nifti</a:t>
            </a:r>
            <a:r>
              <a:rPr lang="en-US" dirty="0"/>
              <a:t> folder as that is the BIDS-sorted directory.</a:t>
            </a:r>
          </a:p>
          <a:p>
            <a:r>
              <a:rPr lang="en-US" dirty="0"/>
              <a:t>Warnings and errors will be displayed. Warnings do not necessarily need to be dealt with but will improve the quality of the dataset overall. Errors will need to be corrected immediately.</a:t>
            </a:r>
          </a:p>
          <a:p>
            <a:r>
              <a:rPr lang="en-US" dirty="0"/>
              <a:t>Once no errors appear, conversion to BIDS is complete!</a:t>
            </a:r>
          </a:p>
        </p:txBody>
      </p:sp>
      <p:sp>
        <p:nvSpPr>
          <p:cNvPr id="3" name="Title 2">
            <a:extLst>
              <a:ext uri="{FF2B5EF4-FFF2-40B4-BE49-F238E27FC236}">
                <a16:creationId xmlns:a16="http://schemas.microsoft.com/office/drawing/2014/main" id="{188B958A-2603-4904-A2B9-FFF86D9BD54E}"/>
              </a:ext>
            </a:extLst>
          </p:cNvPr>
          <p:cNvSpPr>
            <a:spLocks noGrp="1"/>
          </p:cNvSpPr>
          <p:nvPr>
            <p:ph type="title"/>
          </p:nvPr>
        </p:nvSpPr>
        <p:spPr/>
        <p:txBody>
          <a:bodyPr/>
          <a:lstStyle/>
          <a:p>
            <a:r>
              <a:rPr lang="en-US" dirty="0"/>
              <a:t>BIDS Validator</a:t>
            </a:r>
          </a:p>
        </p:txBody>
      </p:sp>
      <p:sp>
        <p:nvSpPr>
          <p:cNvPr id="4" name="Slide Number Placeholder 3">
            <a:extLst>
              <a:ext uri="{FF2B5EF4-FFF2-40B4-BE49-F238E27FC236}">
                <a16:creationId xmlns:a16="http://schemas.microsoft.com/office/drawing/2014/main" id="{E04F68B7-3934-43C2-9680-8DBE00B8CCC2}"/>
              </a:ext>
            </a:extLst>
          </p:cNvPr>
          <p:cNvSpPr>
            <a:spLocks noGrp="1"/>
          </p:cNvSpPr>
          <p:nvPr>
            <p:ph type="sldNum" sz="quarter" idx="4"/>
          </p:nvPr>
        </p:nvSpPr>
        <p:spPr/>
        <p:txBody>
          <a:bodyPr/>
          <a:lstStyle/>
          <a:p>
            <a:fld id="{54797FC3-DC33-DA47-95F6-F7EB925D69E8}" type="slidenum">
              <a:rPr lang="en-US" smtClean="0"/>
              <a:pPr/>
              <a:t>21</a:t>
            </a:fld>
            <a:endParaRPr lang="en-US"/>
          </a:p>
        </p:txBody>
      </p:sp>
    </p:spTree>
    <p:extLst>
      <p:ext uri="{BB962C8B-B14F-4D97-AF65-F5344CB8AC3E}">
        <p14:creationId xmlns:p14="http://schemas.microsoft.com/office/powerpoint/2010/main" val="1459445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BCEECE-7CA5-4C5F-A829-E1FC044A6F52}"/>
              </a:ext>
            </a:extLst>
          </p:cNvPr>
          <p:cNvSpPr>
            <a:spLocks noGrp="1"/>
          </p:cNvSpPr>
          <p:nvPr>
            <p:ph idx="1"/>
          </p:nvPr>
        </p:nvSpPr>
        <p:spPr/>
        <p:txBody>
          <a:bodyPr/>
          <a:lstStyle/>
          <a:p>
            <a:r>
              <a:rPr lang="en-US" dirty="0"/>
              <a:t>Created files in the BIDS directory will be essentially locked as read-only by default.</a:t>
            </a:r>
          </a:p>
          <a:p>
            <a:r>
              <a:rPr lang="en-US" dirty="0" err="1"/>
              <a:t>fmriprep</a:t>
            </a:r>
            <a:r>
              <a:rPr lang="en-US" dirty="0"/>
              <a:t> (and I assume other software) will need write permissions on the files in order to run correctly. To change the permissions, use the following command:</a:t>
            </a:r>
          </a:p>
          <a:p>
            <a:pPr lvl="1"/>
            <a:r>
              <a:rPr lang="en-US" dirty="0"/>
              <a:t>find &lt;path/to/BIDS/subject&gt; -type f -exec </a:t>
            </a:r>
            <a:r>
              <a:rPr lang="en-US" dirty="0" err="1"/>
              <a:t>chmod</a:t>
            </a:r>
            <a:r>
              <a:rPr lang="en-US" dirty="0"/>
              <a:t> </a:t>
            </a:r>
            <a:r>
              <a:rPr lang="en-US" dirty="0" err="1"/>
              <a:t>ug+w</a:t>
            </a:r>
            <a:r>
              <a:rPr lang="en-US" dirty="0"/>
              <a:t> {} \;</a:t>
            </a:r>
          </a:p>
        </p:txBody>
      </p:sp>
      <p:sp>
        <p:nvSpPr>
          <p:cNvPr id="3" name="Title 2">
            <a:extLst>
              <a:ext uri="{FF2B5EF4-FFF2-40B4-BE49-F238E27FC236}">
                <a16:creationId xmlns:a16="http://schemas.microsoft.com/office/drawing/2014/main" id="{B963302F-C041-45DF-96CA-87A52009BDDA}"/>
              </a:ext>
            </a:extLst>
          </p:cNvPr>
          <p:cNvSpPr>
            <a:spLocks noGrp="1"/>
          </p:cNvSpPr>
          <p:nvPr>
            <p:ph type="title"/>
          </p:nvPr>
        </p:nvSpPr>
        <p:spPr/>
        <p:txBody>
          <a:bodyPr/>
          <a:lstStyle/>
          <a:p>
            <a:r>
              <a:rPr lang="en-US" dirty="0"/>
              <a:t>Permissions Cleanup</a:t>
            </a:r>
          </a:p>
        </p:txBody>
      </p:sp>
      <p:sp>
        <p:nvSpPr>
          <p:cNvPr id="4" name="Slide Number Placeholder 3">
            <a:extLst>
              <a:ext uri="{FF2B5EF4-FFF2-40B4-BE49-F238E27FC236}">
                <a16:creationId xmlns:a16="http://schemas.microsoft.com/office/drawing/2014/main" id="{C5115A49-C9AF-4E4D-A270-2AB66633C53D}"/>
              </a:ext>
            </a:extLst>
          </p:cNvPr>
          <p:cNvSpPr>
            <a:spLocks noGrp="1"/>
          </p:cNvSpPr>
          <p:nvPr>
            <p:ph type="sldNum" sz="quarter" idx="4"/>
          </p:nvPr>
        </p:nvSpPr>
        <p:spPr/>
        <p:txBody>
          <a:bodyPr/>
          <a:lstStyle/>
          <a:p>
            <a:fld id="{54797FC3-DC33-DA47-95F6-F7EB925D69E8}" type="slidenum">
              <a:rPr lang="en-US" smtClean="0"/>
              <a:pPr/>
              <a:t>22</a:t>
            </a:fld>
            <a:endParaRPr lang="en-US"/>
          </a:p>
        </p:txBody>
      </p:sp>
    </p:spTree>
    <p:extLst>
      <p:ext uri="{BB962C8B-B14F-4D97-AF65-F5344CB8AC3E}">
        <p14:creationId xmlns:p14="http://schemas.microsoft.com/office/powerpoint/2010/main" val="106384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AB59AF-865E-4147-BF9E-B4AAB0A034A3}"/>
              </a:ext>
            </a:extLst>
          </p:cNvPr>
          <p:cNvSpPr>
            <a:spLocks noGrp="1"/>
          </p:cNvSpPr>
          <p:nvPr>
            <p:ph idx="1"/>
          </p:nvPr>
        </p:nvSpPr>
        <p:spPr/>
        <p:txBody>
          <a:bodyPr/>
          <a:lstStyle/>
          <a:p>
            <a:r>
              <a:rPr lang="en-US" dirty="0"/>
              <a:t>For </a:t>
            </a:r>
            <a:r>
              <a:rPr lang="en-US" dirty="0" err="1"/>
              <a:t>fmriprep</a:t>
            </a:r>
            <a:r>
              <a:rPr lang="en-US" dirty="0"/>
              <a:t> to apply distortion correction to functional and diffusion scans, the scans must be associated with the </a:t>
            </a:r>
            <a:r>
              <a:rPr lang="en-US" dirty="0" err="1"/>
              <a:t>fieldmaps</a:t>
            </a:r>
            <a:r>
              <a:rPr lang="en-US" dirty="0"/>
              <a:t>.</a:t>
            </a:r>
          </a:p>
          <a:p>
            <a:r>
              <a:rPr lang="en-US" dirty="0"/>
              <a:t>To associate </a:t>
            </a:r>
            <a:r>
              <a:rPr lang="en-US" dirty="0" err="1"/>
              <a:t>fieldmaps</a:t>
            </a:r>
            <a:r>
              <a:rPr lang="en-US" dirty="0"/>
              <a:t> and scans, open the json sidecars for the </a:t>
            </a:r>
            <a:r>
              <a:rPr lang="en-US" dirty="0" err="1"/>
              <a:t>fieldmaps</a:t>
            </a:r>
            <a:r>
              <a:rPr lang="en-US" dirty="0"/>
              <a:t> and add the following field:</a:t>
            </a:r>
            <a:br>
              <a:rPr lang="en-US" dirty="0"/>
            </a:br>
            <a:br>
              <a:rPr lang="en-US" dirty="0"/>
            </a:br>
            <a:br>
              <a:rPr lang="en-US" dirty="0"/>
            </a:br>
            <a:br>
              <a:rPr lang="en-US" dirty="0"/>
            </a:br>
            <a:endParaRPr lang="en-US" dirty="0"/>
          </a:p>
          <a:p>
            <a:r>
              <a:rPr lang="en-US" dirty="0"/>
              <a:t>Replace the paths with relative paths to and names of the files to associate the </a:t>
            </a:r>
            <a:r>
              <a:rPr lang="en-US" dirty="0" err="1"/>
              <a:t>fieldmaps</a:t>
            </a:r>
            <a:r>
              <a:rPr lang="en-US" dirty="0"/>
              <a:t> with. If a session directory is included in your BIDS dataset, include it at the beginning of the path as well</a:t>
            </a:r>
          </a:p>
          <a:p>
            <a:pPr lvl="1"/>
            <a:endParaRPr lang="en-US" dirty="0"/>
          </a:p>
        </p:txBody>
      </p:sp>
      <p:sp>
        <p:nvSpPr>
          <p:cNvPr id="3" name="Title 2">
            <a:extLst>
              <a:ext uri="{FF2B5EF4-FFF2-40B4-BE49-F238E27FC236}">
                <a16:creationId xmlns:a16="http://schemas.microsoft.com/office/drawing/2014/main" id="{A2A806FA-7A33-4456-9840-FAD05C48A766}"/>
              </a:ext>
            </a:extLst>
          </p:cNvPr>
          <p:cNvSpPr>
            <a:spLocks noGrp="1"/>
          </p:cNvSpPr>
          <p:nvPr>
            <p:ph type="title"/>
          </p:nvPr>
        </p:nvSpPr>
        <p:spPr/>
        <p:txBody>
          <a:bodyPr/>
          <a:lstStyle/>
          <a:p>
            <a:r>
              <a:rPr lang="en-US" dirty="0"/>
              <a:t>Associating </a:t>
            </a:r>
            <a:r>
              <a:rPr lang="en-US" dirty="0" err="1"/>
              <a:t>Fieldmaps</a:t>
            </a:r>
            <a:r>
              <a:rPr lang="en-US" dirty="0"/>
              <a:t> with Scans</a:t>
            </a:r>
          </a:p>
        </p:txBody>
      </p:sp>
      <p:sp>
        <p:nvSpPr>
          <p:cNvPr id="4" name="Slide Number Placeholder 3">
            <a:extLst>
              <a:ext uri="{FF2B5EF4-FFF2-40B4-BE49-F238E27FC236}">
                <a16:creationId xmlns:a16="http://schemas.microsoft.com/office/drawing/2014/main" id="{BC01AA63-FED6-4C46-98F3-1503FF0C277A}"/>
              </a:ext>
            </a:extLst>
          </p:cNvPr>
          <p:cNvSpPr>
            <a:spLocks noGrp="1"/>
          </p:cNvSpPr>
          <p:nvPr>
            <p:ph type="sldNum" sz="quarter" idx="4"/>
          </p:nvPr>
        </p:nvSpPr>
        <p:spPr/>
        <p:txBody>
          <a:bodyPr/>
          <a:lstStyle/>
          <a:p>
            <a:fld id="{54797FC3-DC33-DA47-95F6-F7EB925D69E8}" type="slidenum">
              <a:rPr lang="en-US" smtClean="0"/>
              <a:pPr/>
              <a:t>23</a:t>
            </a:fld>
            <a:endParaRPr lang="en-US"/>
          </a:p>
        </p:txBody>
      </p:sp>
      <p:pic>
        <p:nvPicPr>
          <p:cNvPr id="9" name="Picture 8">
            <a:extLst>
              <a:ext uri="{FF2B5EF4-FFF2-40B4-BE49-F238E27FC236}">
                <a16:creationId xmlns:a16="http://schemas.microsoft.com/office/drawing/2014/main" id="{C6773E39-2D1E-4615-97D5-524A508338F3}"/>
              </a:ext>
            </a:extLst>
          </p:cNvPr>
          <p:cNvPicPr>
            <a:picLocks noChangeAspect="1"/>
          </p:cNvPicPr>
          <p:nvPr/>
        </p:nvPicPr>
        <p:blipFill>
          <a:blip r:embed="rId2"/>
          <a:stretch>
            <a:fillRect/>
          </a:stretch>
        </p:blipFill>
        <p:spPr>
          <a:xfrm>
            <a:off x="3154396" y="3314700"/>
            <a:ext cx="5883208" cy="1195446"/>
          </a:xfrm>
          <a:prstGeom prst="rect">
            <a:avLst/>
          </a:prstGeom>
        </p:spPr>
      </p:pic>
    </p:spTree>
    <p:extLst>
      <p:ext uri="{BB962C8B-B14F-4D97-AF65-F5344CB8AC3E}">
        <p14:creationId xmlns:p14="http://schemas.microsoft.com/office/powerpoint/2010/main" val="404466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6EC6E8-CF89-4637-966F-552CDADCD45F}"/>
              </a:ext>
            </a:extLst>
          </p:cNvPr>
          <p:cNvSpPr>
            <a:spLocks noGrp="1"/>
          </p:cNvSpPr>
          <p:nvPr>
            <p:ph idx="1"/>
          </p:nvPr>
        </p:nvSpPr>
        <p:spPr/>
        <p:txBody>
          <a:bodyPr/>
          <a:lstStyle/>
          <a:p>
            <a:r>
              <a:rPr lang="en-US" dirty="0" err="1"/>
              <a:t>fmriprep</a:t>
            </a:r>
            <a:r>
              <a:rPr lang="en-US" dirty="0"/>
              <a:t> is a suite of tools for minimal preprocessing of anatomical (T1w and T2w) and functional data. </a:t>
            </a:r>
          </a:p>
          <a:p>
            <a:r>
              <a:rPr lang="en-US" dirty="0" err="1"/>
              <a:t>fmriprep</a:t>
            </a:r>
            <a:r>
              <a:rPr lang="en-US" dirty="0"/>
              <a:t> expects and only works with data in BIDS format. Because of this, it’s fairly easy to set up</a:t>
            </a:r>
          </a:p>
          <a:p>
            <a:r>
              <a:rPr lang="en-US" dirty="0"/>
              <a:t>More information about </a:t>
            </a:r>
            <a:r>
              <a:rPr lang="en-US" dirty="0" err="1"/>
              <a:t>fmriprep</a:t>
            </a:r>
            <a:r>
              <a:rPr lang="en-US" dirty="0"/>
              <a:t> can be found at https://fmriprep.org/en/stable/</a:t>
            </a:r>
          </a:p>
        </p:txBody>
      </p:sp>
      <p:sp>
        <p:nvSpPr>
          <p:cNvPr id="3" name="Title 2">
            <a:extLst>
              <a:ext uri="{FF2B5EF4-FFF2-40B4-BE49-F238E27FC236}">
                <a16:creationId xmlns:a16="http://schemas.microsoft.com/office/drawing/2014/main" id="{8E7AEA5D-FF5C-4776-807F-E2C78E746545}"/>
              </a:ext>
            </a:extLst>
          </p:cNvPr>
          <p:cNvSpPr>
            <a:spLocks noGrp="1"/>
          </p:cNvSpPr>
          <p:nvPr>
            <p:ph type="title"/>
          </p:nvPr>
        </p:nvSpPr>
        <p:spPr/>
        <p:txBody>
          <a:bodyPr/>
          <a:lstStyle/>
          <a:p>
            <a:r>
              <a:rPr lang="en-US" dirty="0" err="1"/>
              <a:t>fmriprep</a:t>
            </a:r>
            <a:endParaRPr lang="en-US" dirty="0"/>
          </a:p>
        </p:txBody>
      </p:sp>
      <p:sp>
        <p:nvSpPr>
          <p:cNvPr id="4" name="Slide Number Placeholder 3">
            <a:extLst>
              <a:ext uri="{FF2B5EF4-FFF2-40B4-BE49-F238E27FC236}">
                <a16:creationId xmlns:a16="http://schemas.microsoft.com/office/drawing/2014/main" id="{2FBA0C48-E2BC-48CE-8A7E-C677BA8EE557}"/>
              </a:ext>
            </a:extLst>
          </p:cNvPr>
          <p:cNvSpPr>
            <a:spLocks noGrp="1"/>
          </p:cNvSpPr>
          <p:nvPr>
            <p:ph type="sldNum" sz="quarter" idx="4"/>
          </p:nvPr>
        </p:nvSpPr>
        <p:spPr/>
        <p:txBody>
          <a:bodyPr/>
          <a:lstStyle/>
          <a:p>
            <a:fld id="{54797FC3-DC33-DA47-95F6-F7EB925D69E8}" type="slidenum">
              <a:rPr lang="en-US" smtClean="0"/>
              <a:pPr/>
              <a:t>24</a:t>
            </a:fld>
            <a:endParaRPr lang="en-US"/>
          </a:p>
        </p:txBody>
      </p:sp>
    </p:spTree>
    <p:extLst>
      <p:ext uri="{BB962C8B-B14F-4D97-AF65-F5344CB8AC3E}">
        <p14:creationId xmlns:p14="http://schemas.microsoft.com/office/powerpoint/2010/main" val="7675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E4A3AB3-E24B-4ABF-B9F5-D025F2FD910E}"/>
              </a:ext>
            </a:extLst>
          </p:cNvPr>
          <p:cNvPicPr>
            <a:picLocks noGrp="1" noChangeAspect="1"/>
          </p:cNvPicPr>
          <p:nvPr>
            <p:ph idx="1"/>
          </p:nvPr>
        </p:nvPicPr>
        <p:blipFill>
          <a:blip r:embed="rId2"/>
          <a:stretch>
            <a:fillRect/>
          </a:stretch>
        </p:blipFill>
        <p:spPr>
          <a:xfrm>
            <a:off x="2278627" y="1686274"/>
            <a:ext cx="7634745" cy="4111016"/>
          </a:xfrm>
        </p:spPr>
      </p:pic>
      <p:sp>
        <p:nvSpPr>
          <p:cNvPr id="3" name="Title 2">
            <a:extLst>
              <a:ext uri="{FF2B5EF4-FFF2-40B4-BE49-F238E27FC236}">
                <a16:creationId xmlns:a16="http://schemas.microsoft.com/office/drawing/2014/main" id="{BFA9EAAF-F501-413F-B02F-66A988078098}"/>
              </a:ext>
            </a:extLst>
          </p:cNvPr>
          <p:cNvSpPr>
            <a:spLocks noGrp="1"/>
          </p:cNvSpPr>
          <p:nvPr>
            <p:ph type="title"/>
          </p:nvPr>
        </p:nvSpPr>
        <p:spPr/>
        <p:txBody>
          <a:bodyPr/>
          <a:lstStyle/>
          <a:p>
            <a:r>
              <a:rPr lang="en-US" dirty="0"/>
              <a:t>Example </a:t>
            </a:r>
            <a:r>
              <a:rPr lang="en-US" dirty="0" err="1"/>
              <a:t>fmriprep</a:t>
            </a:r>
            <a:r>
              <a:rPr lang="en-US" dirty="0"/>
              <a:t> script</a:t>
            </a:r>
          </a:p>
        </p:txBody>
      </p:sp>
      <p:sp>
        <p:nvSpPr>
          <p:cNvPr id="4" name="Slide Number Placeholder 3">
            <a:extLst>
              <a:ext uri="{FF2B5EF4-FFF2-40B4-BE49-F238E27FC236}">
                <a16:creationId xmlns:a16="http://schemas.microsoft.com/office/drawing/2014/main" id="{4D66FE94-9435-4D79-9F03-A908991CB003}"/>
              </a:ext>
            </a:extLst>
          </p:cNvPr>
          <p:cNvSpPr>
            <a:spLocks noGrp="1"/>
          </p:cNvSpPr>
          <p:nvPr>
            <p:ph type="sldNum" sz="quarter" idx="4"/>
          </p:nvPr>
        </p:nvSpPr>
        <p:spPr/>
        <p:txBody>
          <a:bodyPr/>
          <a:lstStyle/>
          <a:p>
            <a:fld id="{54797FC3-DC33-DA47-95F6-F7EB925D69E8}" type="slidenum">
              <a:rPr lang="en-US" smtClean="0"/>
              <a:pPr/>
              <a:t>25</a:t>
            </a:fld>
            <a:endParaRPr lang="en-US"/>
          </a:p>
        </p:txBody>
      </p:sp>
    </p:spTree>
    <p:extLst>
      <p:ext uri="{BB962C8B-B14F-4D97-AF65-F5344CB8AC3E}">
        <p14:creationId xmlns:p14="http://schemas.microsoft.com/office/powerpoint/2010/main" val="2974064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94CBA7-9C30-4775-894D-E6A9B23CCD4E}"/>
              </a:ext>
            </a:extLst>
          </p:cNvPr>
          <p:cNvSpPr>
            <a:spLocks noGrp="1"/>
          </p:cNvSpPr>
          <p:nvPr>
            <p:ph idx="1"/>
          </p:nvPr>
        </p:nvSpPr>
        <p:spPr/>
        <p:txBody>
          <a:bodyPr/>
          <a:lstStyle/>
          <a:p>
            <a:r>
              <a:rPr lang="en-US" dirty="0"/>
              <a:t>When specifying the number of CPUs and threads, make sure you requested the correct number of resources for the job </a:t>
            </a:r>
          </a:p>
          <a:p>
            <a:r>
              <a:rPr lang="en-US" dirty="0"/>
              <a:t>You will need to copy the </a:t>
            </a:r>
            <a:r>
              <a:rPr lang="en-US" dirty="0" err="1"/>
              <a:t>freesurfer</a:t>
            </a:r>
            <a:r>
              <a:rPr lang="en-US" dirty="0"/>
              <a:t> license file from the module to your home directory to run </a:t>
            </a:r>
            <a:r>
              <a:rPr lang="en-US" dirty="0" err="1"/>
              <a:t>fmriprep</a:t>
            </a:r>
            <a:r>
              <a:rPr lang="en-US" dirty="0"/>
              <a:t>. This can be done with the following command:</a:t>
            </a:r>
          </a:p>
          <a:p>
            <a:pPr lvl="1"/>
            <a:r>
              <a:rPr lang="en-US" dirty="0"/>
              <a:t>cp /share/apps/</a:t>
            </a:r>
            <a:r>
              <a:rPr lang="en-US" dirty="0" err="1"/>
              <a:t>rc</a:t>
            </a:r>
            <a:r>
              <a:rPr lang="en-US" dirty="0"/>
              <a:t>/software/FreeSurfer/7.1.1-centos7_x86_64/license.txt $HOME</a:t>
            </a:r>
          </a:p>
          <a:p>
            <a:r>
              <a:rPr lang="en-US" dirty="0"/>
              <a:t>Other options exist to use in the function call. Look through the main documentation to find what all you need for your dataset.</a:t>
            </a:r>
          </a:p>
        </p:txBody>
      </p:sp>
      <p:sp>
        <p:nvSpPr>
          <p:cNvPr id="3" name="Title 2">
            <a:extLst>
              <a:ext uri="{FF2B5EF4-FFF2-40B4-BE49-F238E27FC236}">
                <a16:creationId xmlns:a16="http://schemas.microsoft.com/office/drawing/2014/main" id="{7BADFA98-0046-4876-B121-7C3A54D2D911}"/>
              </a:ext>
            </a:extLst>
          </p:cNvPr>
          <p:cNvSpPr>
            <a:spLocks noGrp="1"/>
          </p:cNvSpPr>
          <p:nvPr>
            <p:ph type="title"/>
          </p:nvPr>
        </p:nvSpPr>
        <p:spPr/>
        <p:txBody>
          <a:bodyPr/>
          <a:lstStyle/>
          <a:p>
            <a:r>
              <a:rPr lang="en-US" dirty="0"/>
              <a:t>Notes about the </a:t>
            </a:r>
            <a:r>
              <a:rPr lang="en-US" dirty="0" err="1"/>
              <a:t>fmriprep</a:t>
            </a:r>
            <a:r>
              <a:rPr lang="en-US" dirty="0"/>
              <a:t> call</a:t>
            </a:r>
          </a:p>
        </p:txBody>
      </p:sp>
      <p:sp>
        <p:nvSpPr>
          <p:cNvPr id="4" name="Slide Number Placeholder 3">
            <a:extLst>
              <a:ext uri="{FF2B5EF4-FFF2-40B4-BE49-F238E27FC236}">
                <a16:creationId xmlns:a16="http://schemas.microsoft.com/office/drawing/2014/main" id="{43770F2D-680D-49BB-9AB2-96A07BB2ADF5}"/>
              </a:ext>
            </a:extLst>
          </p:cNvPr>
          <p:cNvSpPr>
            <a:spLocks noGrp="1"/>
          </p:cNvSpPr>
          <p:nvPr>
            <p:ph type="sldNum" sz="quarter" idx="4"/>
          </p:nvPr>
        </p:nvSpPr>
        <p:spPr/>
        <p:txBody>
          <a:bodyPr/>
          <a:lstStyle/>
          <a:p>
            <a:fld id="{54797FC3-DC33-DA47-95F6-F7EB925D69E8}" type="slidenum">
              <a:rPr lang="en-US" smtClean="0"/>
              <a:pPr/>
              <a:t>26</a:t>
            </a:fld>
            <a:endParaRPr lang="en-US"/>
          </a:p>
        </p:txBody>
      </p:sp>
    </p:spTree>
    <p:extLst>
      <p:ext uri="{BB962C8B-B14F-4D97-AF65-F5344CB8AC3E}">
        <p14:creationId xmlns:p14="http://schemas.microsoft.com/office/powerpoint/2010/main" val="29965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78B579C-2C51-4045-9189-E9F74A9A451F}"/>
              </a:ext>
            </a:extLst>
          </p:cNvPr>
          <p:cNvSpPr>
            <a:spLocks noGrp="1"/>
          </p:cNvSpPr>
          <p:nvPr>
            <p:ph idx="1"/>
          </p:nvPr>
        </p:nvSpPr>
        <p:spPr/>
        <p:txBody>
          <a:bodyPr/>
          <a:lstStyle/>
          <a:p>
            <a:r>
              <a:rPr lang="en-US" dirty="0"/>
              <a:t>Will output preprocessed structural and functional images in the user-specified space.</a:t>
            </a:r>
          </a:p>
          <a:p>
            <a:pPr lvl="1"/>
            <a:r>
              <a:rPr lang="en-US" dirty="0"/>
              <a:t>Functional images will be distortion corrected and registered to the anatomical</a:t>
            </a:r>
          </a:p>
          <a:p>
            <a:r>
              <a:rPr lang="en-US" dirty="0"/>
              <a:t>Various template spaces are available to choose from in </a:t>
            </a:r>
            <a:r>
              <a:rPr lang="en-US" dirty="0">
                <a:hlinkClick r:id="rId2"/>
              </a:rPr>
              <a:t>TemplateFlow</a:t>
            </a:r>
            <a:endParaRPr lang="en-US" dirty="0"/>
          </a:p>
          <a:p>
            <a:r>
              <a:rPr lang="en-US" dirty="0"/>
              <a:t>CIFTI outputs for 32k </a:t>
            </a:r>
            <a:r>
              <a:rPr lang="en-US" dirty="0" err="1"/>
              <a:t>grayordinate</a:t>
            </a:r>
            <a:r>
              <a:rPr lang="en-US" dirty="0"/>
              <a:t> space are possible (called 91k in </a:t>
            </a:r>
            <a:r>
              <a:rPr lang="en-US" dirty="0" err="1"/>
              <a:t>fmriprep</a:t>
            </a:r>
            <a:r>
              <a:rPr lang="en-US" dirty="0"/>
              <a:t> parlance)</a:t>
            </a:r>
          </a:p>
          <a:p>
            <a:r>
              <a:rPr lang="en-US" dirty="0"/>
              <a:t>Figures for visual analysis of preprocessing are also output</a:t>
            </a:r>
          </a:p>
        </p:txBody>
      </p:sp>
      <p:sp>
        <p:nvSpPr>
          <p:cNvPr id="3" name="Title 2">
            <a:extLst>
              <a:ext uri="{FF2B5EF4-FFF2-40B4-BE49-F238E27FC236}">
                <a16:creationId xmlns:a16="http://schemas.microsoft.com/office/drawing/2014/main" id="{D4275DE2-DFB2-44E1-8087-F63D6AF825D9}"/>
              </a:ext>
            </a:extLst>
          </p:cNvPr>
          <p:cNvSpPr>
            <a:spLocks noGrp="1"/>
          </p:cNvSpPr>
          <p:nvPr>
            <p:ph type="title"/>
          </p:nvPr>
        </p:nvSpPr>
        <p:spPr/>
        <p:txBody>
          <a:bodyPr/>
          <a:lstStyle/>
          <a:p>
            <a:r>
              <a:rPr lang="en-US" dirty="0" err="1"/>
              <a:t>Fmriprep</a:t>
            </a:r>
            <a:r>
              <a:rPr lang="en-US" dirty="0"/>
              <a:t> Outputs</a:t>
            </a:r>
          </a:p>
        </p:txBody>
      </p:sp>
      <p:sp>
        <p:nvSpPr>
          <p:cNvPr id="4" name="Slide Number Placeholder 3">
            <a:extLst>
              <a:ext uri="{FF2B5EF4-FFF2-40B4-BE49-F238E27FC236}">
                <a16:creationId xmlns:a16="http://schemas.microsoft.com/office/drawing/2014/main" id="{E0313C21-4FD4-4960-AA39-3342756B2C5E}"/>
              </a:ext>
            </a:extLst>
          </p:cNvPr>
          <p:cNvSpPr>
            <a:spLocks noGrp="1"/>
          </p:cNvSpPr>
          <p:nvPr>
            <p:ph type="sldNum" sz="quarter" idx="4"/>
          </p:nvPr>
        </p:nvSpPr>
        <p:spPr/>
        <p:txBody>
          <a:bodyPr/>
          <a:lstStyle/>
          <a:p>
            <a:fld id="{54797FC3-DC33-DA47-95F6-F7EB925D69E8}" type="slidenum">
              <a:rPr lang="en-US" smtClean="0"/>
              <a:pPr/>
              <a:t>27</a:t>
            </a:fld>
            <a:endParaRPr lang="en-US"/>
          </a:p>
        </p:txBody>
      </p:sp>
    </p:spTree>
    <p:extLst>
      <p:ext uri="{BB962C8B-B14F-4D97-AF65-F5344CB8AC3E}">
        <p14:creationId xmlns:p14="http://schemas.microsoft.com/office/powerpoint/2010/main" val="4242110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9007BCE-0AEB-4CBA-B243-6674294D8561}"/>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94343" y="1388143"/>
            <a:ext cx="11203313" cy="4752308"/>
          </a:xfrm>
        </p:spPr>
      </p:pic>
      <p:sp>
        <p:nvSpPr>
          <p:cNvPr id="3" name="Title 2">
            <a:extLst>
              <a:ext uri="{FF2B5EF4-FFF2-40B4-BE49-F238E27FC236}">
                <a16:creationId xmlns:a16="http://schemas.microsoft.com/office/drawing/2014/main" id="{4EF5E703-14E9-4113-B69D-D55249E4D850}"/>
              </a:ext>
            </a:extLst>
          </p:cNvPr>
          <p:cNvSpPr>
            <a:spLocks noGrp="1"/>
          </p:cNvSpPr>
          <p:nvPr>
            <p:ph type="title"/>
          </p:nvPr>
        </p:nvSpPr>
        <p:spPr/>
        <p:txBody>
          <a:bodyPr/>
          <a:lstStyle/>
          <a:p>
            <a:r>
              <a:rPr lang="en-US" dirty="0" err="1"/>
              <a:t>bbregister</a:t>
            </a:r>
            <a:r>
              <a:rPr lang="en-US" dirty="0"/>
              <a:t> Overlay</a:t>
            </a:r>
          </a:p>
        </p:txBody>
      </p:sp>
      <p:sp>
        <p:nvSpPr>
          <p:cNvPr id="4" name="Slide Number Placeholder 3">
            <a:extLst>
              <a:ext uri="{FF2B5EF4-FFF2-40B4-BE49-F238E27FC236}">
                <a16:creationId xmlns:a16="http://schemas.microsoft.com/office/drawing/2014/main" id="{A1B97DC1-D6CA-4E99-A226-93FC0EE00297}"/>
              </a:ext>
            </a:extLst>
          </p:cNvPr>
          <p:cNvSpPr>
            <a:spLocks noGrp="1"/>
          </p:cNvSpPr>
          <p:nvPr>
            <p:ph type="sldNum" sz="quarter" idx="4"/>
          </p:nvPr>
        </p:nvSpPr>
        <p:spPr/>
        <p:txBody>
          <a:bodyPr/>
          <a:lstStyle/>
          <a:p>
            <a:fld id="{54797FC3-DC33-DA47-95F6-F7EB925D69E8}" type="slidenum">
              <a:rPr lang="en-US" smtClean="0"/>
              <a:pPr/>
              <a:t>28</a:t>
            </a:fld>
            <a:endParaRPr lang="en-US"/>
          </a:p>
        </p:txBody>
      </p:sp>
    </p:spTree>
    <p:extLst>
      <p:ext uri="{BB962C8B-B14F-4D97-AF65-F5344CB8AC3E}">
        <p14:creationId xmlns:p14="http://schemas.microsoft.com/office/powerpoint/2010/main" val="1984841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99CD93B-D3D3-4F7D-9E6A-3996F02FC94A}"/>
              </a:ext>
            </a:extLst>
          </p:cNvPr>
          <p:cNvSpPr>
            <a:spLocks noGrp="1"/>
          </p:cNvSpPr>
          <p:nvPr>
            <p:ph idx="1"/>
          </p:nvPr>
        </p:nvSpPr>
        <p:spPr/>
        <p:txBody>
          <a:bodyPr/>
          <a:lstStyle/>
          <a:p>
            <a:r>
              <a:rPr lang="en-US" dirty="0"/>
              <a:t>Basic documentation on using XNAT, BIDS, and </a:t>
            </a:r>
            <a:r>
              <a:rPr lang="en-US" dirty="0" err="1"/>
              <a:t>fmriprep</a:t>
            </a:r>
            <a:r>
              <a:rPr lang="en-US" dirty="0"/>
              <a:t> with example scripts can be found at </a:t>
            </a:r>
            <a:r>
              <a:rPr lang="en-US" dirty="0">
                <a:hlinkClick r:id="rId2"/>
              </a:rPr>
              <a:t>https://cinl-docs.rtfd.io</a:t>
            </a:r>
            <a:r>
              <a:rPr lang="en-US" dirty="0"/>
              <a:t> </a:t>
            </a:r>
          </a:p>
          <a:p>
            <a:r>
              <a:rPr lang="en-US" dirty="0"/>
              <a:t>More documentation will be added over time. Suggestions and requests on tutorials or documentation to add can be submitted to the discussions tab on the </a:t>
            </a:r>
            <a:r>
              <a:rPr lang="en-US" dirty="0" err="1"/>
              <a:t>github</a:t>
            </a:r>
            <a:r>
              <a:rPr lang="en-US" dirty="0"/>
              <a:t> page </a:t>
            </a:r>
            <a:r>
              <a:rPr lang="en-US" dirty="0">
                <a:hlinkClick r:id="rId3"/>
              </a:rPr>
              <a:t>https://github.com/uabrc/CINL-Docs</a:t>
            </a:r>
            <a:r>
              <a:rPr lang="en-US" dirty="0"/>
              <a:t> </a:t>
            </a:r>
          </a:p>
        </p:txBody>
      </p:sp>
      <p:sp>
        <p:nvSpPr>
          <p:cNvPr id="3" name="Title 2">
            <a:extLst>
              <a:ext uri="{FF2B5EF4-FFF2-40B4-BE49-F238E27FC236}">
                <a16:creationId xmlns:a16="http://schemas.microsoft.com/office/drawing/2014/main" id="{1A2DA6AF-83C8-4FDE-8D2B-6F5D773D024E}"/>
              </a:ext>
            </a:extLst>
          </p:cNvPr>
          <p:cNvSpPr>
            <a:spLocks noGrp="1"/>
          </p:cNvSpPr>
          <p:nvPr>
            <p:ph type="title"/>
          </p:nvPr>
        </p:nvSpPr>
        <p:spPr/>
        <p:txBody>
          <a:bodyPr/>
          <a:lstStyle/>
          <a:p>
            <a:r>
              <a:rPr lang="en-US" dirty="0"/>
              <a:t>Documentation</a:t>
            </a:r>
          </a:p>
        </p:txBody>
      </p:sp>
      <p:sp>
        <p:nvSpPr>
          <p:cNvPr id="4" name="Slide Number Placeholder 3">
            <a:extLst>
              <a:ext uri="{FF2B5EF4-FFF2-40B4-BE49-F238E27FC236}">
                <a16:creationId xmlns:a16="http://schemas.microsoft.com/office/drawing/2014/main" id="{7690C616-8B66-443D-A954-37FEDFEEF51E}"/>
              </a:ext>
            </a:extLst>
          </p:cNvPr>
          <p:cNvSpPr>
            <a:spLocks noGrp="1"/>
          </p:cNvSpPr>
          <p:nvPr>
            <p:ph type="sldNum" sz="quarter" idx="4"/>
          </p:nvPr>
        </p:nvSpPr>
        <p:spPr/>
        <p:txBody>
          <a:bodyPr/>
          <a:lstStyle/>
          <a:p>
            <a:fld id="{54797FC3-DC33-DA47-95F6-F7EB925D69E8}" type="slidenum">
              <a:rPr lang="en-US" smtClean="0"/>
              <a:pPr/>
              <a:t>29</a:t>
            </a:fld>
            <a:endParaRPr lang="en-US"/>
          </a:p>
        </p:txBody>
      </p:sp>
    </p:spTree>
    <p:extLst>
      <p:ext uri="{BB962C8B-B14F-4D97-AF65-F5344CB8AC3E}">
        <p14:creationId xmlns:p14="http://schemas.microsoft.com/office/powerpoint/2010/main" val="41799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ACA9628-1F4E-475A-98E6-62CF883EFCFB}"/>
              </a:ext>
            </a:extLst>
          </p:cNvPr>
          <p:cNvSpPr>
            <a:spLocks noGrp="1"/>
          </p:cNvSpPr>
          <p:nvPr>
            <p:ph idx="1"/>
          </p:nvPr>
        </p:nvSpPr>
        <p:spPr/>
        <p:txBody>
          <a:bodyPr>
            <a:normAutofit/>
          </a:bodyPr>
          <a:lstStyle/>
          <a:p>
            <a:r>
              <a:rPr lang="en-US" dirty="0">
                <a:effectLst/>
                <a:latin typeface="Arial" panose="020B0604020202020204" pitchFamily="34" charset="0"/>
              </a:rPr>
              <a:t>BIDS is the </a:t>
            </a:r>
            <a:r>
              <a:rPr lang="en-US" b="1" dirty="0">
                <a:effectLst/>
                <a:latin typeface="Arial" panose="020B0604020202020204" pitchFamily="34" charset="0"/>
              </a:rPr>
              <a:t>B</a:t>
            </a:r>
            <a:r>
              <a:rPr lang="en-US" dirty="0">
                <a:effectLst/>
                <a:latin typeface="Arial" panose="020B0604020202020204" pitchFamily="34" charset="0"/>
              </a:rPr>
              <a:t>rain </a:t>
            </a:r>
            <a:r>
              <a:rPr lang="en-US" b="1" dirty="0">
                <a:effectLst/>
                <a:latin typeface="Arial" panose="020B0604020202020204" pitchFamily="34" charset="0"/>
              </a:rPr>
              <a:t>I</a:t>
            </a:r>
            <a:r>
              <a:rPr lang="en-US" dirty="0">
                <a:effectLst/>
                <a:latin typeface="Arial" panose="020B0604020202020204" pitchFamily="34" charset="0"/>
              </a:rPr>
              <a:t>maging </a:t>
            </a:r>
            <a:r>
              <a:rPr lang="en-US" b="1" dirty="0">
                <a:effectLst/>
                <a:latin typeface="Arial" panose="020B0604020202020204" pitchFamily="34" charset="0"/>
              </a:rPr>
              <a:t>D</a:t>
            </a:r>
            <a:r>
              <a:rPr lang="en-US" dirty="0">
                <a:effectLst/>
                <a:latin typeface="Arial" panose="020B0604020202020204" pitchFamily="34" charset="0"/>
              </a:rPr>
              <a:t>ata </a:t>
            </a:r>
            <a:r>
              <a:rPr lang="en-US" b="1" dirty="0">
                <a:effectLst/>
                <a:latin typeface="Arial" panose="020B0604020202020204" pitchFamily="34" charset="0"/>
              </a:rPr>
              <a:t>S</a:t>
            </a:r>
            <a:r>
              <a:rPr lang="en-US" dirty="0">
                <a:effectLst/>
                <a:latin typeface="Arial" panose="020B0604020202020204" pitchFamily="34" charset="0"/>
              </a:rPr>
              <a:t>tructure</a:t>
            </a:r>
          </a:p>
          <a:p>
            <a:r>
              <a:rPr lang="en-US" dirty="0">
                <a:latin typeface="Arial" panose="020B0604020202020204" pitchFamily="34" charset="0"/>
              </a:rPr>
              <a:t>BIDS is:</a:t>
            </a:r>
          </a:p>
          <a:p>
            <a:pPr lvl="1"/>
            <a:r>
              <a:rPr lang="en-US" dirty="0">
                <a:effectLst/>
                <a:latin typeface="Arial" panose="020B0604020202020204" pitchFamily="34" charset="0"/>
              </a:rPr>
              <a:t>Organizing data in a folder</a:t>
            </a:r>
          </a:p>
          <a:p>
            <a:pPr lvl="1"/>
            <a:r>
              <a:rPr lang="en-US" dirty="0">
                <a:latin typeface="Arial" panose="020B0604020202020204" pitchFamily="34" charset="0"/>
              </a:rPr>
              <a:t>Naming files</a:t>
            </a:r>
          </a:p>
          <a:p>
            <a:pPr lvl="1"/>
            <a:r>
              <a:rPr lang="en-US" dirty="0">
                <a:effectLst/>
                <a:latin typeface="Arial" panose="020B0604020202020204" pitchFamily="34" charset="0"/>
              </a:rPr>
              <a:t>Documenting metadata</a:t>
            </a:r>
          </a:p>
          <a:p>
            <a:pPr lvl="1"/>
            <a:r>
              <a:rPr lang="en-US" dirty="0">
                <a:latin typeface="Arial" panose="020B0604020202020204" pitchFamily="34" charset="0"/>
              </a:rPr>
              <a:t>Facilitating reuse by your future self and others</a:t>
            </a:r>
          </a:p>
          <a:p>
            <a:r>
              <a:rPr lang="en-US" dirty="0">
                <a:latin typeface="Arial" panose="020B0604020202020204" pitchFamily="34" charset="0"/>
              </a:rPr>
              <a:t>BIDS is not:</a:t>
            </a:r>
          </a:p>
          <a:p>
            <a:pPr lvl="1"/>
            <a:r>
              <a:rPr lang="en-US" dirty="0">
                <a:latin typeface="Arial" panose="020B0604020202020204" pitchFamily="34" charset="0"/>
              </a:rPr>
              <a:t>A file format</a:t>
            </a:r>
          </a:p>
          <a:p>
            <a:pPr lvl="1"/>
            <a:r>
              <a:rPr lang="en-US" dirty="0">
                <a:latin typeface="Arial" panose="020B0604020202020204" pitchFamily="34" charset="0"/>
              </a:rPr>
              <a:t>A data sharing platform</a:t>
            </a:r>
          </a:p>
        </p:txBody>
      </p:sp>
      <p:sp>
        <p:nvSpPr>
          <p:cNvPr id="3" name="Title 2">
            <a:extLst>
              <a:ext uri="{FF2B5EF4-FFF2-40B4-BE49-F238E27FC236}">
                <a16:creationId xmlns:a16="http://schemas.microsoft.com/office/drawing/2014/main" id="{029DB52A-C6CA-4189-BF78-3C19597E9F00}"/>
              </a:ext>
            </a:extLst>
          </p:cNvPr>
          <p:cNvSpPr>
            <a:spLocks noGrp="1"/>
          </p:cNvSpPr>
          <p:nvPr>
            <p:ph type="title"/>
          </p:nvPr>
        </p:nvSpPr>
        <p:spPr/>
        <p:txBody>
          <a:bodyPr/>
          <a:lstStyle/>
          <a:p>
            <a:r>
              <a:rPr lang="en-US" dirty="0"/>
              <a:t>What is BIDS</a:t>
            </a:r>
          </a:p>
        </p:txBody>
      </p:sp>
      <p:sp>
        <p:nvSpPr>
          <p:cNvPr id="4" name="Slide Number Placeholder 3">
            <a:extLst>
              <a:ext uri="{FF2B5EF4-FFF2-40B4-BE49-F238E27FC236}">
                <a16:creationId xmlns:a16="http://schemas.microsoft.com/office/drawing/2014/main" id="{A479D794-1B26-4CA5-AE7B-7D60B7DEF26D}"/>
              </a:ext>
            </a:extLst>
          </p:cNvPr>
          <p:cNvSpPr>
            <a:spLocks noGrp="1"/>
          </p:cNvSpPr>
          <p:nvPr>
            <p:ph type="sldNum" sz="quarter" idx="4"/>
          </p:nvPr>
        </p:nvSpPr>
        <p:spPr/>
        <p:txBody>
          <a:bodyPr/>
          <a:lstStyle/>
          <a:p>
            <a:fld id="{54797FC3-DC33-DA47-95F6-F7EB925D69E8}" type="slidenum">
              <a:rPr lang="en-US" smtClean="0"/>
              <a:pPr/>
              <a:t>3</a:t>
            </a:fld>
            <a:endParaRPr lang="en-US"/>
          </a:p>
        </p:txBody>
      </p:sp>
    </p:spTree>
    <p:extLst>
      <p:ext uri="{BB962C8B-B14F-4D97-AF65-F5344CB8AC3E}">
        <p14:creationId xmlns:p14="http://schemas.microsoft.com/office/powerpoint/2010/main" val="278595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C8539D5-EAE7-4FB0-910C-41748CAA22E1}"/>
              </a:ext>
            </a:extLst>
          </p:cNvPr>
          <p:cNvSpPr>
            <a:spLocks noGrp="1"/>
          </p:cNvSpPr>
          <p:nvPr>
            <p:ph idx="1"/>
          </p:nvPr>
        </p:nvSpPr>
        <p:spPr/>
        <p:txBody>
          <a:bodyPr/>
          <a:lstStyle/>
          <a:p>
            <a:r>
              <a:rPr lang="en-US" dirty="0"/>
              <a:t>Research Computing office hours </a:t>
            </a:r>
          </a:p>
          <a:p>
            <a:pPr lvl="1"/>
            <a:r>
              <a:rPr lang="en-US" dirty="0"/>
              <a:t>Mondays and Thursdays from 10-12 on Zoom</a:t>
            </a:r>
          </a:p>
          <a:p>
            <a:pPr lvl="1"/>
            <a:r>
              <a:rPr lang="en-US" dirty="0"/>
              <a:t>Links can be found at the top of the rc.uab.edu page.</a:t>
            </a:r>
          </a:p>
          <a:p>
            <a:r>
              <a:rPr lang="en-US" dirty="0"/>
              <a:t>Email: </a:t>
            </a:r>
            <a:r>
              <a:rPr lang="en-US" dirty="0">
                <a:hlinkClick r:id="rId2"/>
              </a:rPr>
              <a:t>mdefende@uab.edu</a:t>
            </a:r>
            <a:endParaRPr lang="en-US" dirty="0"/>
          </a:p>
          <a:p>
            <a:r>
              <a:rPr lang="en-US" dirty="0"/>
              <a:t>Intro to R Workshop: Research Computing Day on March 2</a:t>
            </a:r>
          </a:p>
        </p:txBody>
      </p:sp>
      <p:sp>
        <p:nvSpPr>
          <p:cNvPr id="3" name="Title 2">
            <a:extLst>
              <a:ext uri="{FF2B5EF4-FFF2-40B4-BE49-F238E27FC236}">
                <a16:creationId xmlns:a16="http://schemas.microsoft.com/office/drawing/2014/main" id="{57BB89BD-0AA7-40C3-ADE2-08414F1D5D84}"/>
              </a:ext>
            </a:extLst>
          </p:cNvPr>
          <p:cNvSpPr>
            <a:spLocks noGrp="1"/>
          </p:cNvSpPr>
          <p:nvPr>
            <p:ph type="title"/>
          </p:nvPr>
        </p:nvSpPr>
        <p:spPr/>
        <p:txBody>
          <a:bodyPr/>
          <a:lstStyle/>
          <a:p>
            <a:r>
              <a:rPr lang="en-US" dirty="0"/>
              <a:t>Contact</a:t>
            </a:r>
          </a:p>
        </p:txBody>
      </p:sp>
      <p:sp>
        <p:nvSpPr>
          <p:cNvPr id="4" name="Slide Number Placeholder 3">
            <a:extLst>
              <a:ext uri="{FF2B5EF4-FFF2-40B4-BE49-F238E27FC236}">
                <a16:creationId xmlns:a16="http://schemas.microsoft.com/office/drawing/2014/main" id="{E231B0DF-F134-46D8-9C18-E805B815B151}"/>
              </a:ext>
            </a:extLst>
          </p:cNvPr>
          <p:cNvSpPr>
            <a:spLocks noGrp="1"/>
          </p:cNvSpPr>
          <p:nvPr>
            <p:ph type="sldNum" sz="quarter" idx="4"/>
          </p:nvPr>
        </p:nvSpPr>
        <p:spPr/>
        <p:txBody>
          <a:bodyPr/>
          <a:lstStyle/>
          <a:p>
            <a:fld id="{54797FC3-DC33-DA47-95F6-F7EB925D69E8}" type="slidenum">
              <a:rPr lang="en-US" smtClean="0"/>
              <a:pPr/>
              <a:t>30</a:t>
            </a:fld>
            <a:endParaRPr lang="en-US"/>
          </a:p>
        </p:txBody>
      </p:sp>
    </p:spTree>
    <p:extLst>
      <p:ext uri="{BB962C8B-B14F-4D97-AF65-F5344CB8AC3E}">
        <p14:creationId xmlns:p14="http://schemas.microsoft.com/office/powerpoint/2010/main" val="1206261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88EE342-A47C-49F7-8F94-6BAB8DEE2219}"/>
              </a:ext>
            </a:extLst>
          </p:cNvPr>
          <p:cNvSpPr>
            <a:spLocks noGrp="1"/>
          </p:cNvSpPr>
          <p:nvPr>
            <p:ph idx="1"/>
          </p:nvPr>
        </p:nvSpPr>
        <p:spPr/>
        <p:txBody>
          <a:bodyPr>
            <a:normAutofit/>
          </a:bodyPr>
          <a:lstStyle/>
          <a:p>
            <a:r>
              <a:rPr lang="en-US" dirty="0">
                <a:effectLst/>
                <a:latin typeface="Arial" panose="020B0604020202020204" pitchFamily="34" charset="0"/>
              </a:rPr>
              <a:t>Data reusability </a:t>
            </a:r>
          </a:p>
          <a:p>
            <a:pPr lvl="1"/>
            <a:r>
              <a:rPr lang="en-US" dirty="0">
                <a:effectLst/>
                <a:latin typeface="Arial" panose="020B0604020202020204" pitchFamily="34" charset="0"/>
              </a:rPr>
              <a:t>Trying to figure out another person’s organization scheme is time-consuming and can frequently be frustrating</a:t>
            </a:r>
          </a:p>
          <a:p>
            <a:r>
              <a:rPr lang="en-US" dirty="0">
                <a:effectLst/>
                <a:latin typeface="Arial" panose="020B0604020202020204" pitchFamily="34" charset="0"/>
              </a:rPr>
              <a:t>Data sharing </a:t>
            </a:r>
          </a:p>
          <a:p>
            <a:pPr lvl="1"/>
            <a:r>
              <a:rPr lang="en-US" dirty="0">
                <a:effectLst/>
                <a:latin typeface="Arial" panose="020B0604020202020204" pitchFamily="34" charset="0"/>
              </a:rPr>
              <a:t>Standardization with documentation so other researchers will understand the data organization and more easily use the data</a:t>
            </a:r>
          </a:p>
          <a:p>
            <a:r>
              <a:rPr lang="en-US" dirty="0">
                <a:effectLst/>
                <a:latin typeface="Arial" panose="020B0604020202020204" pitchFamily="34" charset="0"/>
              </a:rPr>
              <a:t>Study reproducibility </a:t>
            </a:r>
          </a:p>
          <a:p>
            <a:pPr lvl="1"/>
            <a:r>
              <a:rPr lang="en-US" dirty="0">
                <a:effectLst/>
                <a:latin typeface="Arial" panose="020B0604020202020204" pitchFamily="34" charset="0"/>
              </a:rPr>
              <a:t>Standard organization will streamline the process to replicate the results from studies and write analysis pipelines that can be used across different datasets</a:t>
            </a:r>
          </a:p>
          <a:p>
            <a:endParaRPr lang="en-US" dirty="0"/>
          </a:p>
        </p:txBody>
      </p:sp>
      <p:sp>
        <p:nvSpPr>
          <p:cNvPr id="3" name="Title 2">
            <a:extLst>
              <a:ext uri="{FF2B5EF4-FFF2-40B4-BE49-F238E27FC236}">
                <a16:creationId xmlns:a16="http://schemas.microsoft.com/office/drawing/2014/main" id="{0947EDD8-19C2-4D4F-8C49-116A6B2B4A35}"/>
              </a:ext>
            </a:extLst>
          </p:cNvPr>
          <p:cNvSpPr>
            <a:spLocks noGrp="1"/>
          </p:cNvSpPr>
          <p:nvPr>
            <p:ph type="title"/>
          </p:nvPr>
        </p:nvSpPr>
        <p:spPr/>
        <p:txBody>
          <a:bodyPr/>
          <a:lstStyle/>
          <a:p>
            <a:r>
              <a:rPr lang="en-US" dirty="0"/>
              <a:t>BIDS Benefits</a:t>
            </a:r>
          </a:p>
        </p:txBody>
      </p:sp>
      <p:sp>
        <p:nvSpPr>
          <p:cNvPr id="4" name="Slide Number Placeholder 3">
            <a:extLst>
              <a:ext uri="{FF2B5EF4-FFF2-40B4-BE49-F238E27FC236}">
                <a16:creationId xmlns:a16="http://schemas.microsoft.com/office/drawing/2014/main" id="{364D0651-C53D-4059-921C-E3C9582E75AC}"/>
              </a:ext>
            </a:extLst>
          </p:cNvPr>
          <p:cNvSpPr>
            <a:spLocks noGrp="1"/>
          </p:cNvSpPr>
          <p:nvPr>
            <p:ph type="sldNum" sz="quarter" idx="4"/>
          </p:nvPr>
        </p:nvSpPr>
        <p:spPr/>
        <p:txBody>
          <a:bodyPr/>
          <a:lstStyle/>
          <a:p>
            <a:fld id="{54797FC3-DC33-DA47-95F6-F7EB925D69E8}" type="slidenum">
              <a:rPr lang="en-US" smtClean="0"/>
              <a:pPr/>
              <a:t>4</a:t>
            </a:fld>
            <a:endParaRPr lang="en-US"/>
          </a:p>
        </p:txBody>
      </p:sp>
    </p:spTree>
    <p:extLst>
      <p:ext uri="{BB962C8B-B14F-4D97-AF65-F5344CB8AC3E}">
        <p14:creationId xmlns:p14="http://schemas.microsoft.com/office/powerpoint/2010/main" val="305938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AB8C093-2851-405B-B397-BA9061C96E78}"/>
              </a:ext>
            </a:extLst>
          </p:cNvPr>
          <p:cNvPicPr>
            <a:picLocks noChangeAspect="1"/>
          </p:cNvPicPr>
          <p:nvPr/>
        </p:nvPicPr>
        <p:blipFill>
          <a:blip r:embed="rId2"/>
          <a:stretch>
            <a:fillRect/>
          </a:stretch>
        </p:blipFill>
        <p:spPr>
          <a:xfrm>
            <a:off x="2052073" y="1428471"/>
            <a:ext cx="8087854" cy="4001058"/>
          </a:xfrm>
          <a:prstGeom prst="rect">
            <a:avLst/>
          </a:prstGeom>
        </p:spPr>
      </p:pic>
    </p:spTree>
    <p:extLst>
      <p:ext uri="{BB962C8B-B14F-4D97-AF65-F5344CB8AC3E}">
        <p14:creationId xmlns:p14="http://schemas.microsoft.com/office/powerpoint/2010/main" val="4246288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78B6D0A-7B74-4B7E-96E7-EC8075D71D3C}"/>
              </a:ext>
            </a:extLst>
          </p:cNvPr>
          <p:cNvPicPr>
            <a:picLocks noGrp="1" noChangeAspect="1"/>
          </p:cNvPicPr>
          <p:nvPr>
            <p:ph idx="1"/>
          </p:nvPr>
        </p:nvPicPr>
        <p:blipFill>
          <a:blip r:embed="rId2"/>
          <a:stretch>
            <a:fillRect/>
          </a:stretch>
        </p:blipFill>
        <p:spPr>
          <a:xfrm>
            <a:off x="1512044" y="1646238"/>
            <a:ext cx="9167911" cy="4351337"/>
          </a:xfrm>
        </p:spPr>
      </p:pic>
      <p:sp>
        <p:nvSpPr>
          <p:cNvPr id="3" name="Title 2">
            <a:extLst>
              <a:ext uri="{FF2B5EF4-FFF2-40B4-BE49-F238E27FC236}">
                <a16:creationId xmlns:a16="http://schemas.microsoft.com/office/drawing/2014/main" id="{E19AB183-625E-4961-AF4B-36F573ABC8A5}"/>
              </a:ext>
            </a:extLst>
          </p:cNvPr>
          <p:cNvSpPr>
            <a:spLocks noGrp="1"/>
          </p:cNvSpPr>
          <p:nvPr>
            <p:ph type="title"/>
          </p:nvPr>
        </p:nvSpPr>
        <p:spPr/>
        <p:txBody>
          <a:bodyPr/>
          <a:lstStyle/>
          <a:p>
            <a:r>
              <a:rPr lang="en-US" dirty="0"/>
              <a:t>BIDS Folder Structure</a:t>
            </a:r>
          </a:p>
        </p:txBody>
      </p:sp>
      <p:sp>
        <p:nvSpPr>
          <p:cNvPr id="4" name="Slide Number Placeholder 3">
            <a:extLst>
              <a:ext uri="{FF2B5EF4-FFF2-40B4-BE49-F238E27FC236}">
                <a16:creationId xmlns:a16="http://schemas.microsoft.com/office/drawing/2014/main" id="{72577F37-6C76-47E1-8427-672651AE9AA8}"/>
              </a:ext>
            </a:extLst>
          </p:cNvPr>
          <p:cNvSpPr>
            <a:spLocks noGrp="1"/>
          </p:cNvSpPr>
          <p:nvPr>
            <p:ph type="sldNum" sz="quarter" idx="4"/>
          </p:nvPr>
        </p:nvSpPr>
        <p:spPr/>
        <p:txBody>
          <a:bodyPr/>
          <a:lstStyle/>
          <a:p>
            <a:fld id="{54797FC3-DC33-DA47-95F6-F7EB925D69E8}" type="slidenum">
              <a:rPr lang="en-US" smtClean="0"/>
              <a:pPr/>
              <a:t>6</a:t>
            </a:fld>
            <a:endParaRPr lang="en-US"/>
          </a:p>
        </p:txBody>
      </p:sp>
    </p:spTree>
    <p:extLst>
      <p:ext uri="{BB962C8B-B14F-4D97-AF65-F5344CB8AC3E}">
        <p14:creationId xmlns:p14="http://schemas.microsoft.com/office/powerpoint/2010/main" val="2090199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98DE13-1235-4AD1-8761-8362ADBE7966}"/>
              </a:ext>
            </a:extLst>
          </p:cNvPr>
          <p:cNvSpPr>
            <a:spLocks noGrp="1"/>
          </p:cNvSpPr>
          <p:nvPr>
            <p:ph idx="1"/>
          </p:nvPr>
        </p:nvSpPr>
        <p:spPr/>
        <p:txBody>
          <a:bodyPr/>
          <a:lstStyle/>
          <a:p>
            <a:r>
              <a:rPr lang="en-US" dirty="0"/>
              <a:t>Filenames are built using a series of </a:t>
            </a:r>
            <a:r>
              <a:rPr lang="en-US" dirty="0">
                <a:solidFill>
                  <a:srgbClr val="FFC000"/>
                </a:solidFill>
              </a:rPr>
              <a:t>key</a:t>
            </a:r>
            <a:r>
              <a:rPr lang="en-US" dirty="0"/>
              <a:t>-</a:t>
            </a:r>
            <a:r>
              <a:rPr lang="en-US" dirty="0">
                <a:solidFill>
                  <a:srgbClr val="FF0000"/>
                </a:solidFill>
              </a:rPr>
              <a:t>value</a:t>
            </a:r>
            <a:r>
              <a:rPr lang="en-US" dirty="0"/>
              <a:t> pairs linked with – and _ and end with a </a:t>
            </a:r>
            <a:r>
              <a:rPr lang="en-US" dirty="0">
                <a:solidFill>
                  <a:srgbClr val="0070C0"/>
                </a:solidFill>
              </a:rPr>
              <a:t>suffix</a:t>
            </a:r>
            <a:r>
              <a:rPr lang="en-US" dirty="0"/>
              <a:t> describing the scan type.</a:t>
            </a:r>
          </a:p>
          <a:p>
            <a:r>
              <a:rPr lang="en-US" dirty="0"/>
              <a:t>Examples:</a:t>
            </a:r>
          </a:p>
          <a:p>
            <a:pPr lvl="1"/>
            <a:r>
              <a:rPr lang="en-US" dirty="0"/>
              <a:t>T1w: </a:t>
            </a:r>
            <a:r>
              <a:rPr lang="en-US" dirty="0">
                <a:solidFill>
                  <a:schemeClr val="accent4">
                    <a:lumMod val="75000"/>
                  </a:schemeClr>
                </a:solidFill>
              </a:rPr>
              <a:t>sub</a:t>
            </a:r>
            <a:r>
              <a:rPr lang="en-US" dirty="0"/>
              <a:t>-</a:t>
            </a:r>
            <a:r>
              <a:rPr lang="en-US" dirty="0">
                <a:solidFill>
                  <a:srgbClr val="FF0000"/>
                </a:solidFill>
              </a:rPr>
              <a:t>S01</a:t>
            </a:r>
            <a:r>
              <a:rPr lang="en-US" dirty="0"/>
              <a:t>_</a:t>
            </a:r>
            <a:r>
              <a:rPr lang="en-US" dirty="0">
                <a:solidFill>
                  <a:schemeClr val="accent4">
                    <a:lumMod val="75000"/>
                  </a:schemeClr>
                </a:solidFill>
              </a:rPr>
              <a:t>ses</a:t>
            </a:r>
            <a:r>
              <a:rPr lang="en-US" dirty="0"/>
              <a:t>-</a:t>
            </a:r>
            <a:r>
              <a:rPr lang="en-US" dirty="0">
                <a:solidFill>
                  <a:srgbClr val="FF0000"/>
                </a:solidFill>
              </a:rPr>
              <a:t>01</a:t>
            </a:r>
            <a:r>
              <a:rPr lang="en-US" dirty="0"/>
              <a:t>_</a:t>
            </a:r>
            <a:r>
              <a:rPr lang="en-US" dirty="0">
                <a:solidFill>
                  <a:schemeClr val="accent4">
                    <a:lumMod val="75000"/>
                  </a:schemeClr>
                </a:solidFill>
              </a:rPr>
              <a:t>run</a:t>
            </a:r>
            <a:r>
              <a:rPr lang="en-US" dirty="0"/>
              <a:t>-</a:t>
            </a:r>
            <a:r>
              <a:rPr lang="en-US" dirty="0">
                <a:solidFill>
                  <a:srgbClr val="FF0000"/>
                </a:solidFill>
              </a:rPr>
              <a:t>01</a:t>
            </a:r>
            <a:r>
              <a:rPr lang="en-US" dirty="0"/>
              <a:t>_</a:t>
            </a:r>
            <a:r>
              <a:rPr lang="en-US" dirty="0">
                <a:solidFill>
                  <a:srgbClr val="0070C0"/>
                </a:solidFill>
              </a:rPr>
              <a:t>T1w</a:t>
            </a:r>
            <a:r>
              <a:rPr lang="en-US" dirty="0"/>
              <a:t>.nii.gz</a:t>
            </a:r>
          </a:p>
          <a:p>
            <a:pPr lvl="1"/>
            <a:r>
              <a:rPr lang="en-US" dirty="0"/>
              <a:t>BOLD: </a:t>
            </a:r>
            <a:r>
              <a:rPr lang="en-US" dirty="0">
                <a:solidFill>
                  <a:schemeClr val="accent4">
                    <a:lumMod val="75000"/>
                  </a:schemeClr>
                </a:solidFill>
              </a:rPr>
              <a:t>sub</a:t>
            </a:r>
            <a:r>
              <a:rPr lang="en-US" dirty="0"/>
              <a:t>-</a:t>
            </a:r>
            <a:r>
              <a:rPr lang="en-US" dirty="0">
                <a:solidFill>
                  <a:srgbClr val="FF0000"/>
                </a:solidFill>
              </a:rPr>
              <a:t>S01</a:t>
            </a:r>
            <a:r>
              <a:rPr lang="en-US" dirty="0"/>
              <a:t>_</a:t>
            </a:r>
            <a:r>
              <a:rPr lang="en-US" dirty="0">
                <a:solidFill>
                  <a:schemeClr val="accent4">
                    <a:lumMod val="75000"/>
                  </a:schemeClr>
                </a:solidFill>
              </a:rPr>
              <a:t>ses</a:t>
            </a:r>
            <a:r>
              <a:rPr lang="en-US" dirty="0"/>
              <a:t>-</a:t>
            </a:r>
            <a:r>
              <a:rPr lang="en-US" dirty="0">
                <a:solidFill>
                  <a:srgbClr val="FF0000"/>
                </a:solidFill>
              </a:rPr>
              <a:t>01</a:t>
            </a:r>
            <a:r>
              <a:rPr lang="en-US" dirty="0"/>
              <a:t>_</a:t>
            </a:r>
            <a:r>
              <a:rPr lang="en-US" dirty="0">
                <a:solidFill>
                  <a:schemeClr val="accent4">
                    <a:lumMod val="75000"/>
                  </a:schemeClr>
                </a:solidFill>
              </a:rPr>
              <a:t>task</a:t>
            </a:r>
            <a:r>
              <a:rPr lang="en-US" dirty="0"/>
              <a:t>-</a:t>
            </a:r>
            <a:r>
              <a:rPr lang="en-US" dirty="0">
                <a:solidFill>
                  <a:srgbClr val="FF0000"/>
                </a:solidFill>
              </a:rPr>
              <a:t>rest</a:t>
            </a:r>
            <a:r>
              <a:rPr lang="en-US" dirty="0"/>
              <a:t>_</a:t>
            </a:r>
            <a:r>
              <a:rPr lang="en-US" dirty="0">
                <a:solidFill>
                  <a:schemeClr val="accent4">
                    <a:lumMod val="75000"/>
                  </a:schemeClr>
                </a:solidFill>
              </a:rPr>
              <a:t>dir</a:t>
            </a:r>
            <a:r>
              <a:rPr lang="en-US" dirty="0"/>
              <a:t>-</a:t>
            </a:r>
            <a:r>
              <a:rPr lang="en-US" dirty="0">
                <a:solidFill>
                  <a:srgbClr val="FF0000"/>
                </a:solidFill>
              </a:rPr>
              <a:t>AP</a:t>
            </a:r>
            <a:r>
              <a:rPr lang="en-US" dirty="0"/>
              <a:t>_</a:t>
            </a:r>
            <a:r>
              <a:rPr lang="en-US" dirty="0">
                <a:solidFill>
                  <a:schemeClr val="accent4">
                    <a:lumMod val="75000"/>
                  </a:schemeClr>
                </a:solidFill>
              </a:rPr>
              <a:t>run</a:t>
            </a:r>
            <a:r>
              <a:rPr lang="en-US" dirty="0"/>
              <a:t>-</a:t>
            </a:r>
            <a:r>
              <a:rPr lang="en-US" dirty="0">
                <a:solidFill>
                  <a:srgbClr val="FF0000"/>
                </a:solidFill>
              </a:rPr>
              <a:t>01</a:t>
            </a:r>
            <a:r>
              <a:rPr lang="en-US" dirty="0"/>
              <a:t>_</a:t>
            </a:r>
            <a:r>
              <a:rPr lang="en-US" dirty="0">
                <a:solidFill>
                  <a:srgbClr val="0070C0"/>
                </a:solidFill>
              </a:rPr>
              <a:t>bold</a:t>
            </a:r>
            <a:r>
              <a:rPr lang="en-US" dirty="0"/>
              <a:t>.nii.gz</a:t>
            </a:r>
          </a:p>
          <a:p>
            <a:pPr lvl="1"/>
            <a:r>
              <a:rPr lang="en-US" dirty="0"/>
              <a:t>Diffusion: </a:t>
            </a:r>
            <a:r>
              <a:rPr lang="en-US" dirty="0">
                <a:solidFill>
                  <a:schemeClr val="accent4">
                    <a:lumMod val="75000"/>
                  </a:schemeClr>
                </a:solidFill>
              </a:rPr>
              <a:t>sub</a:t>
            </a:r>
            <a:r>
              <a:rPr lang="en-US" dirty="0"/>
              <a:t>-</a:t>
            </a:r>
            <a:r>
              <a:rPr lang="en-US" dirty="0">
                <a:solidFill>
                  <a:srgbClr val="FF0000"/>
                </a:solidFill>
              </a:rPr>
              <a:t>S01</a:t>
            </a:r>
            <a:r>
              <a:rPr lang="en-US" dirty="0"/>
              <a:t>_</a:t>
            </a:r>
            <a:r>
              <a:rPr lang="en-US" dirty="0">
                <a:solidFill>
                  <a:schemeClr val="accent4">
                    <a:lumMod val="75000"/>
                  </a:schemeClr>
                </a:solidFill>
              </a:rPr>
              <a:t>ses</a:t>
            </a:r>
            <a:r>
              <a:rPr lang="en-US" dirty="0"/>
              <a:t>-</a:t>
            </a:r>
            <a:r>
              <a:rPr lang="en-US" dirty="0">
                <a:solidFill>
                  <a:srgbClr val="FF0000"/>
                </a:solidFill>
              </a:rPr>
              <a:t>01</a:t>
            </a:r>
            <a:r>
              <a:rPr lang="en-US" dirty="0"/>
              <a:t>_</a:t>
            </a:r>
            <a:r>
              <a:rPr lang="en-US" dirty="0">
                <a:solidFill>
                  <a:schemeClr val="accent4">
                    <a:lumMod val="75000"/>
                  </a:schemeClr>
                </a:solidFill>
              </a:rPr>
              <a:t>dir</a:t>
            </a:r>
            <a:r>
              <a:rPr lang="en-US" dirty="0"/>
              <a:t>-</a:t>
            </a:r>
            <a:r>
              <a:rPr lang="en-US" dirty="0">
                <a:solidFill>
                  <a:srgbClr val="FF0000"/>
                </a:solidFill>
              </a:rPr>
              <a:t>AP</a:t>
            </a:r>
            <a:r>
              <a:rPr lang="en-US" dirty="0"/>
              <a:t>_</a:t>
            </a:r>
            <a:r>
              <a:rPr lang="en-US" dirty="0">
                <a:solidFill>
                  <a:schemeClr val="accent4">
                    <a:lumMod val="75000"/>
                  </a:schemeClr>
                </a:solidFill>
              </a:rPr>
              <a:t>run</a:t>
            </a:r>
            <a:r>
              <a:rPr lang="en-US" dirty="0"/>
              <a:t>-</a:t>
            </a:r>
            <a:r>
              <a:rPr lang="en-US" dirty="0">
                <a:solidFill>
                  <a:srgbClr val="FF0000"/>
                </a:solidFill>
              </a:rPr>
              <a:t>01</a:t>
            </a:r>
            <a:r>
              <a:rPr lang="en-US" dirty="0"/>
              <a:t>_</a:t>
            </a:r>
            <a:r>
              <a:rPr lang="en-US" dirty="0">
                <a:solidFill>
                  <a:srgbClr val="0070C0"/>
                </a:solidFill>
              </a:rPr>
              <a:t>dwi</a:t>
            </a:r>
            <a:r>
              <a:rPr lang="en-US" dirty="0"/>
              <a:t>.nii.gz</a:t>
            </a:r>
          </a:p>
          <a:p>
            <a:r>
              <a:rPr lang="en-US" dirty="0"/>
              <a:t>Some keys are required for some scan types:</a:t>
            </a:r>
          </a:p>
          <a:p>
            <a:pPr lvl="1"/>
            <a:r>
              <a:rPr lang="en-US" dirty="0"/>
              <a:t>All scans require the sub key and a suffix</a:t>
            </a:r>
          </a:p>
          <a:p>
            <a:pPr lvl="1"/>
            <a:r>
              <a:rPr lang="en-US" dirty="0"/>
              <a:t>Functional scans require a task key and name</a:t>
            </a:r>
          </a:p>
          <a:p>
            <a:pPr lvl="1"/>
            <a:r>
              <a:rPr lang="en-US" dirty="0"/>
              <a:t>Spin Echo </a:t>
            </a:r>
            <a:r>
              <a:rPr lang="en-US" dirty="0" err="1"/>
              <a:t>Fieldmaps</a:t>
            </a:r>
            <a:r>
              <a:rPr lang="en-US" dirty="0"/>
              <a:t> require the </a:t>
            </a:r>
            <a:r>
              <a:rPr lang="en-US" dirty="0" err="1"/>
              <a:t>dir</a:t>
            </a:r>
            <a:r>
              <a:rPr lang="en-US" dirty="0"/>
              <a:t> key.</a:t>
            </a:r>
          </a:p>
        </p:txBody>
      </p:sp>
      <p:sp>
        <p:nvSpPr>
          <p:cNvPr id="3" name="Title 2">
            <a:extLst>
              <a:ext uri="{FF2B5EF4-FFF2-40B4-BE49-F238E27FC236}">
                <a16:creationId xmlns:a16="http://schemas.microsoft.com/office/drawing/2014/main" id="{E9D04A90-0684-482F-95F0-BA8660DCA9AB}"/>
              </a:ext>
            </a:extLst>
          </p:cNvPr>
          <p:cNvSpPr>
            <a:spLocks noGrp="1"/>
          </p:cNvSpPr>
          <p:nvPr>
            <p:ph type="title"/>
          </p:nvPr>
        </p:nvSpPr>
        <p:spPr/>
        <p:txBody>
          <a:bodyPr/>
          <a:lstStyle/>
          <a:p>
            <a:r>
              <a:rPr lang="en-US" dirty="0"/>
              <a:t>BIDS Filenames</a:t>
            </a:r>
          </a:p>
        </p:txBody>
      </p:sp>
      <p:sp>
        <p:nvSpPr>
          <p:cNvPr id="4" name="Slide Number Placeholder 3">
            <a:extLst>
              <a:ext uri="{FF2B5EF4-FFF2-40B4-BE49-F238E27FC236}">
                <a16:creationId xmlns:a16="http://schemas.microsoft.com/office/drawing/2014/main" id="{69D21C88-FF87-4DD3-8081-0D604BA210B9}"/>
              </a:ext>
            </a:extLst>
          </p:cNvPr>
          <p:cNvSpPr>
            <a:spLocks noGrp="1"/>
          </p:cNvSpPr>
          <p:nvPr>
            <p:ph type="sldNum" sz="quarter" idx="4"/>
          </p:nvPr>
        </p:nvSpPr>
        <p:spPr/>
        <p:txBody>
          <a:bodyPr/>
          <a:lstStyle/>
          <a:p>
            <a:fld id="{54797FC3-DC33-DA47-95F6-F7EB925D69E8}" type="slidenum">
              <a:rPr lang="en-US" smtClean="0"/>
              <a:pPr/>
              <a:t>7</a:t>
            </a:fld>
            <a:endParaRPr lang="en-US"/>
          </a:p>
        </p:txBody>
      </p:sp>
      <p:pic>
        <p:nvPicPr>
          <p:cNvPr id="6" name="Content Placeholder 6">
            <a:extLst>
              <a:ext uri="{FF2B5EF4-FFF2-40B4-BE49-F238E27FC236}">
                <a16:creationId xmlns:a16="http://schemas.microsoft.com/office/drawing/2014/main" id="{612D12F9-25AC-46FA-9FE7-6758DE665162}"/>
              </a:ext>
            </a:extLst>
          </p:cNvPr>
          <p:cNvPicPr>
            <a:picLocks noChangeAspect="1"/>
          </p:cNvPicPr>
          <p:nvPr/>
        </p:nvPicPr>
        <p:blipFill rotWithShape="1">
          <a:blip r:embed="rId2"/>
          <a:srcRect r="62322"/>
          <a:stretch/>
        </p:blipFill>
        <p:spPr>
          <a:xfrm>
            <a:off x="8168607" y="2029941"/>
            <a:ext cx="3454239" cy="4351337"/>
          </a:xfrm>
          <a:prstGeom prst="rect">
            <a:avLst/>
          </a:prstGeom>
        </p:spPr>
      </p:pic>
    </p:spTree>
    <p:extLst>
      <p:ext uri="{BB962C8B-B14F-4D97-AF65-F5344CB8AC3E}">
        <p14:creationId xmlns:p14="http://schemas.microsoft.com/office/powerpoint/2010/main" val="228375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915BED-E2A7-4161-8EA1-EE8092CBA4E2}"/>
              </a:ext>
            </a:extLst>
          </p:cNvPr>
          <p:cNvPicPr>
            <a:picLocks noChangeAspect="1"/>
          </p:cNvPicPr>
          <p:nvPr/>
        </p:nvPicPr>
        <p:blipFill>
          <a:blip r:embed="rId2"/>
          <a:stretch>
            <a:fillRect/>
          </a:stretch>
        </p:blipFill>
        <p:spPr>
          <a:xfrm>
            <a:off x="163900" y="1822576"/>
            <a:ext cx="6107684" cy="2546302"/>
          </a:xfrm>
          <a:prstGeom prst="rect">
            <a:avLst/>
          </a:prstGeom>
        </p:spPr>
      </p:pic>
      <p:pic>
        <p:nvPicPr>
          <p:cNvPr id="11" name="Picture 10">
            <a:extLst>
              <a:ext uri="{FF2B5EF4-FFF2-40B4-BE49-F238E27FC236}">
                <a16:creationId xmlns:a16="http://schemas.microsoft.com/office/drawing/2014/main" id="{EE29BA47-2547-4DB3-9AD7-754389D8C110}"/>
              </a:ext>
            </a:extLst>
          </p:cNvPr>
          <p:cNvPicPr>
            <a:picLocks noChangeAspect="1"/>
          </p:cNvPicPr>
          <p:nvPr/>
        </p:nvPicPr>
        <p:blipFill>
          <a:blip r:embed="rId3"/>
          <a:stretch>
            <a:fillRect/>
          </a:stretch>
        </p:blipFill>
        <p:spPr>
          <a:xfrm>
            <a:off x="6261018" y="1779620"/>
            <a:ext cx="5660361" cy="2580712"/>
          </a:xfrm>
          <a:prstGeom prst="rect">
            <a:avLst/>
          </a:prstGeom>
        </p:spPr>
      </p:pic>
      <p:sp>
        <p:nvSpPr>
          <p:cNvPr id="12" name="Title 2">
            <a:extLst>
              <a:ext uri="{FF2B5EF4-FFF2-40B4-BE49-F238E27FC236}">
                <a16:creationId xmlns:a16="http://schemas.microsoft.com/office/drawing/2014/main" id="{8C522B6A-61A0-4785-A66C-EF3E7FDFC845}"/>
              </a:ext>
            </a:extLst>
          </p:cNvPr>
          <p:cNvSpPr>
            <a:spLocks noGrp="1"/>
          </p:cNvSpPr>
          <p:nvPr>
            <p:ph type="title"/>
          </p:nvPr>
        </p:nvSpPr>
        <p:spPr>
          <a:xfrm>
            <a:off x="536364" y="476722"/>
            <a:ext cx="10636465" cy="768545"/>
          </a:xfrm>
        </p:spPr>
        <p:txBody>
          <a:bodyPr/>
          <a:lstStyle/>
          <a:p>
            <a:r>
              <a:rPr lang="en-US" dirty="0"/>
              <a:t>Many keys can be used to describe any file</a:t>
            </a:r>
          </a:p>
        </p:txBody>
      </p:sp>
      <p:sp>
        <p:nvSpPr>
          <p:cNvPr id="15" name="Content Placeholder 1">
            <a:extLst>
              <a:ext uri="{FF2B5EF4-FFF2-40B4-BE49-F238E27FC236}">
                <a16:creationId xmlns:a16="http://schemas.microsoft.com/office/drawing/2014/main" id="{58489073-6B45-4B1F-8E1F-C04BC2916520}"/>
              </a:ext>
            </a:extLst>
          </p:cNvPr>
          <p:cNvSpPr>
            <a:spLocks noGrp="1"/>
          </p:cNvSpPr>
          <p:nvPr>
            <p:ph idx="1"/>
          </p:nvPr>
        </p:nvSpPr>
        <p:spPr>
          <a:xfrm>
            <a:off x="536358" y="4616933"/>
            <a:ext cx="11119283" cy="1585174"/>
          </a:xfrm>
        </p:spPr>
        <p:txBody>
          <a:bodyPr/>
          <a:lstStyle/>
          <a:p>
            <a:r>
              <a:rPr lang="en-US" dirty="0"/>
              <a:t>All keys and their possible values for supported scan types can be seen at </a:t>
            </a:r>
            <a:r>
              <a:rPr lang="en-US" dirty="0">
                <a:hlinkClick r:id="rId4"/>
              </a:rPr>
              <a:t>https://bids-specification.readthedocs.io/en/stable/04-modality-specific-files/01-magnetic-resonance-imaging-data.html</a:t>
            </a:r>
            <a:r>
              <a:rPr lang="en-US" dirty="0"/>
              <a:t> </a:t>
            </a:r>
          </a:p>
        </p:txBody>
      </p:sp>
    </p:spTree>
    <p:extLst>
      <p:ext uri="{BB962C8B-B14F-4D97-AF65-F5344CB8AC3E}">
        <p14:creationId xmlns:p14="http://schemas.microsoft.com/office/powerpoint/2010/main" val="4812711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52F163B-53B5-4447-818F-6881DA3DF242}"/>
              </a:ext>
            </a:extLst>
          </p:cNvPr>
          <p:cNvSpPr>
            <a:spLocks noGrp="1"/>
          </p:cNvSpPr>
          <p:nvPr>
            <p:ph idx="1"/>
          </p:nvPr>
        </p:nvSpPr>
        <p:spPr/>
        <p:txBody>
          <a:bodyPr/>
          <a:lstStyle/>
          <a:p>
            <a:r>
              <a:rPr lang="en-US" dirty="0"/>
              <a:t>Conversion from DICOM to </a:t>
            </a:r>
            <a:r>
              <a:rPr lang="en-US" dirty="0" err="1"/>
              <a:t>nifti</a:t>
            </a:r>
            <a:r>
              <a:rPr lang="en-US" dirty="0"/>
              <a:t> causes a net loss of information from the DICOM headers that could be useful down the line</a:t>
            </a:r>
          </a:p>
          <a:p>
            <a:r>
              <a:rPr lang="en-US" dirty="0"/>
              <a:t>BIDS requires that every scan have a corresponding json file with relevant metadata about the scan.</a:t>
            </a:r>
          </a:p>
          <a:p>
            <a:r>
              <a:rPr lang="en-US" dirty="0"/>
              <a:t>There is a list of required metadata for manual conversion out there, but the programmatic conversion creates these sidecars automatically</a:t>
            </a:r>
          </a:p>
          <a:p>
            <a:r>
              <a:rPr lang="en-US" dirty="0"/>
              <a:t>Sidecars have the exact same name as the scan they are matched to but end in .json instead of .nii.gz</a:t>
            </a:r>
          </a:p>
        </p:txBody>
      </p:sp>
      <p:sp>
        <p:nvSpPr>
          <p:cNvPr id="3" name="Title 2">
            <a:extLst>
              <a:ext uri="{FF2B5EF4-FFF2-40B4-BE49-F238E27FC236}">
                <a16:creationId xmlns:a16="http://schemas.microsoft.com/office/drawing/2014/main" id="{8C0B5477-F8B0-438C-8041-AC60DE38039A}"/>
              </a:ext>
            </a:extLst>
          </p:cNvPr>
          <p:cNvSpPr>
            <a:spLocks noGrp="1"/>
          </p:cNvSpPr>
          <p:nvPr>
            <p:ph type="title"/>
          </p:nvPr>
        </p:nvSpPr>
        <p:spPr/>
        <p:txBody>
          <a:bodyPr/>
          <a:lstStyle/>
          <a:p>
            <a:r>
              <a:rPr lang="en-US" dirty="0"/>
              <a:t>JSON Sidecars</a:t>
            </a:r>
          </a:p>
        </p:txBody>
      </p:sp>
      <p:sp>
        <p:nvSpPr>
          <p:cNvPr id="4" name="Slide Number Placeholder 3">
            <a:extLst>
              <a:ext uri="{FF2B5EF4-FFF2-40B4-BE49-F238E27FC236}">
                <a16:creationId xmlns:a16="http://schemas.microsoft.com/office/drawing/2014/main" id="{B3AE3AEA-8C66-4384-B6A8-19A451FF893B}"/>
              </a:ext>
            </a:extLst>
          </p:cNvPr>
          <p:cNvSpPr>
            <a:spLocks noGrp="1"/>
          </p:cNvSpPr>
          <p:nvPr>
            <p:ph type="sldNum" sz="quarter" idx="4"/>
          </p:nvPr>
        </p:nvSpPr>
        <p:spPr/>
        <p:txBody>
          <a:bodyPr/>
          <a:lstStyle/>
          <a:p>
            <a:fld id="{54797FC3-DC33-DA47-95F6-F7EB925D69E8}" type="slidenum">
              <a:rPr lang="en-US" smtClean="0"/>
              <a:pPr/>
              <a:t>9</a:t>
            </a:fld>
            <a:endParaRPr lang="en-US"/>
          </a:p>
        </p:txBody>
      </p:sp>
      <p:pic>
        <p:nvPicPr>
          <p:cNvPr id="7" name="Picture 6">
            <a:extLst>
              <a:ext uri="{FF2B5EF4-FFF2-40B4-BE49-F238E27FC236}">
                <a16:creationId xmlns:a16="http://schemas.microsoft.com/office/drawing/2014/main" id="{FE9A5CC1-3414-4BCC-88F7-63048730D920}"/>
              </a:ext>
            </a:extLst>
          </p:cNvPr>
          <p:cNvPicPr>
            <a:picLocks noChangeAspect="1"/>
          </p:cNvPicPr>
          <p:nvPr/>
        </p:nvPicPr>
        <p:blipFill>
          <a:blip r:embed="rId2"/>
          <a:stretch>
            <a:fillRect/>
          </a:stretch>
        </p:blipFill>
        <p:spPr>
          <a:xfrm>
            <a:off x="595618" y="5309025"/>
            <a:ext cx="11470781" cy="367334"/>
          </a:xfrm>
          <a:prstGeom prst="rect">
            <a:avLst/>
          </a:prstGeom>
        </p:spPr>
      </p:pic>
    </p:spTree>
    <p:extLst>
      <p:ext uri="{BB962C8B-B14F-4D97-AF65-F5344CB8AC3E}">
        <p14:creationId xmlns:p14="http://schemas.microsoft.com/office/powerpoint/2010/main" val="354149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UAB">
      <a:dk1>
        <a:srgbClr val="000000"/>
      </a:dk1>
      <a:lt1>
        <a:srgbClr val="FFFFFF"/>
      </a:lt1>
      <a:dk2>
        <a:srgbClr val="44546A"/>
      </a:dk2>
      <a:lt2>
        <a:srgbClr val="E7E6E6"/>
      </a:lt2>
      <a:accent1>
        <a:srgbClr val="1E6B51"/>
      </a:accent1>
      <a:accent2>
        <a:srgbClr val="285134"/>
      </a:accent2>
      <a:accent3>
        <a:srgbClr val="80BC00"/>
      </a:accent3>
      <a:accent4>
        <a:srgbClr val="FFD300"/>
      </a:accent4>
      <a:accent5>
        <a:srgbClr val="AA9767"/>
      </a:accent5>
      <a:accent6>
        <a:srgbClr val="808285"/>
      </a:accent6>
      <a:hlink>
        <a:srgbClr val="0563C1"/>
      </a:hlink>
      <a:folHlink>
        <a:srgbClr val="954F72"/>
      </a:folHlink>
    </a:clrScheme>
    <a:fontScheme name="Personalizado 5">
      <a:majorFont>
        <a:latin typeface="Proxima Nova Bl"/>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C16F9438-BBFE-406E-A311-2F29F369523A}" vid="{26430EA1-2900-47BD-8B1B-F9A14A1CF5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UAB-generic</Template>
  <TotalTime>1228</TotalTime>
  <Words>1930</Words>
  <Application>Microsoft Office PowerPoint</Application>
  <PresentationFormat>Widescreen</PresentationFormat>
  <Paragraphs>171</Paragraphs>
  <Slides>30</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Proxima Nova Rg</vt:lpstr>
      <vt:lpstr>Calibri</vt:lpstr>
      <vt:lpstr>Office Theme</vt:lpstr>
      <vt:lpstr>Intro to Neuroimaging Analysis and BIDS</vt:lpstr>
      <vt:lpstr>What Is This Workshop For?</vt:lpstr>
      <vt:lpstr>What is BIDS</vt:lpstr>
      <vt:lpstr>BIDS Benefits</vt:lpstr>
      <vt:lpstr>PowerPoint Presentation</vt:lpstr>
      <vt:lpstr>BIDS Folder Structure</vt:lpstr>
      <vt:lpstr>BIDS Filenames</vt:lpstr>
      <vt:lpstr>Many keys can be used to describe any file</vt:lpstr>
      <vt:lpstr>JSON Sidecars</vt:lpstr>
      <vt:lpstr>Modality Agnostic Files</vt:lpstr>
      <vt:lpstr>HeuDiConv</vt:lpstr>
      <vt:lpstr>Heuristic File</vt:lpstr>
      <vt:lpstr>Default Heuristic</vt:lpstr>
      <vt:lpstr>Scan keys</vt:lpstr>
      <vt:lpstr>Scan Keys</vt:lpstr>
      <vt:lpstr>Scan Sorting</vt:lpstr>
      <vt:lpstr>Dicom Info TSV</vt:lpstr>
      <vt:lpstr>Example Sorting Commands</vt:lpstr>
      <vt:lpstr>Sorting Can Exclude Unwanted Scans</vt:lpstr>
      <vt:lpstr>Converting Scans</vt:lpstr>
      <vt:lpstr>BIDS Validator</vt:lpstr>
      <vt:lpstr>Permissions Cleanup</vt:lpstr>
      <vt:lpstr>Associating Fieldmaps with Scans</vt:lpstr>
      <vt:lpstr>fmriprep</vt:lpstr>
      <vt:lpstr>Example fmriprep script</vt:lpstr>
      <vt:lpstr>Notes about the fmriprep call</vt:lpstr>
      <vt:lpstr>Fmriprep Outputs</vt:lpstr>
      <vt:lpstr>bbregister Overlay</vt:lpstr>
      <vt:lpstr>Documentation</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Neuroimaging Analysis and BIDS</dc:title>
  <dc:creator>Matthew Defenderfer</dc:creator>
  <cp:lastModifiedBy>Matthew Defenderfer</cp:lastModifiedBy>
  <cp:revision>10</cp:revision>
  <cp:lastPrinted>2019-04-15T23:31:51Z</cp:lastPrinted>
  <dcterms:created xsi:type="dcterms:W3CDTF">2022-02-09T21:49:11Z</dcterms:created>
  <dcterms:modified xsi:type="dcterms:W3CDTF">2022-02-11T17:17:01Z</dcterms:modified>
</cp:coreProperties>
</file>